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36B330-9952-456C-AA53-59C5087C110C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49BAEB-36C1-463D-B0E6-6169A63F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0"/>
            <a:ext cx="6072198" cy="3929066"/>
          </a:xfrm>
        </p:spPr>
        <p:txBody>
          <a:bodyPr/>
          <a:lstStyle/>
          <a:p>
            <a:pPr algn="ctr"/>
            <a:r>
              <a:rPr lang="ru-RU" sz="3200" dirty="0" err="1" smtClean="0"/>
              <a:t>Особливості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спілкування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проведення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переговорів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іноземними</a:t>
            </a:r>
            <a:r>
              <a:rPr lang="ru-RU" sz="3200" dirty="0" smtClean="0"/>
              <a:t> контрагентами</a:t>
            </a:r>
            <a:endParaRPr lang="ru-RU" sz="32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0" y="1071546"/>
            <a:ext cx="914400" cy="9144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286512" y="5500702"/>
            <a:ext cx="914400" cy="9144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643702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142976" y="478632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7400948" cy="5429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бути готовим до </a:t>
            </a:r>
            <a:r>
              <a:rPr lang="ru-RU" dirty="0" err="1" smtClean="0"/>
              <a:t>швидкої</a:t>
            </a:r>
            <a:r>
              <a:rPr lang="ru-RU" dirty="0" smtClean="0"/>
              <a:t> та </a:t>
            </a:r>
            <a:r>
              <a:rPr lang="ru-RU" dirty="0" err="1" smtClean="0"/>
              <a:t>спокійної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на </a:t>
            </a:r>
            <a:r>
              <a:rPr lang="ru-RU" dirty="0" err="1" smtClean="0"/>
              <a:t>випадок</a:t>
            </a:r>
            <a:r>
              <a:rPr lang="ru-RU" dirty="0" smtClean="0"/>
              <a:t> </a:t>
            </a:r>
            <a:r>
              <a:rPr lang="ru-RU" dirty="0" err="1" smtClean="0"/>
              <a:t>непередбачених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, а головне — </a:t>
            </a:r>
            <a:r>
              <a:rPr lang="ru-RU" dirty="0" err="1" smtClean="0"/>
              <a:t>щоб</a:t>
            </a:r>
            <a:r>
              <a:rPr lang="ru-RU" dirty="0" smtClean="0"/>
              <a:t> у </a:t>
            </a:r>
            <a:r>
              <a:rPr lang="ru-RU" dirty="0" err="1" smtClean="0"/>
              <a:t>переговорний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партнерства,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план. </a:t>
            </a:r>
            <a:r>
              <a:rPr lang="ru-RU" dirty="0" err="1" smtClean="0"/>
              <a:t>Спочатку</a:t>
            </a:r>
            <a:r>
              <a:rPr lang="ru-RU" dirty="0" smtClean="0"/>
              <a:t> в план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, думки, </a:t>
            </a:r>
            <a:r>
              <a:rPr lang="ru-RU" dirty="0" err="1" smtClean="0"/>
              <a:t>висловлювання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як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партнерів</a:t>
            </a:r>
            <a:r>
              <a:rPr lang="ru-RU" dirty="0" smtClean="0"/>
              <a:t>, </a:t>
            </a:r>
            <a:r>
              <a:rPr lang="ru-RU" dirty="0" err="1" smtClean="0"/>
              <a:t>комерційні</a:t>
            </a:r>
            <a:r>
              <a:rPr lang="ru-RU" dirty="0" smtClean="0"/>
              <a:t> </a:t>
            </a:r>
            <a:r>
              <a:rPr lang="ru-RU" dirty="0" err="1" smtClean="0"/>
              <a:t>наміри</a:t>
            </a:r>
            <a:r>
              <a:rPr lang="ru-RU" dirty="0" smtClean="0"/>
              <a:t>, </a:t>
            </a:r>
            <a:r>
              <a:rPr lang="ru-RU" dirty="0" err="1" smtClean="0"/>
              <a:t>прийоми</a:t>
            </a:r>
            <a:r>
              <a:rPr lang="ru-RU" dirty="0" smtClean="0"/>
              <a:t> </a:t>
            </a:r>
            <a:r>
              <a:rPr lang="ru-RU" dirty="0" err="1" smtClean="0"/>
              <a:t>нейтралізації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зауважень</a:t>
            </a:r>
            <a:r>
              <a:rPr lang="ru-RU" dirty="0" smtClean="0"/>
              <a:t>,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підсумків</a:t>
            </a:r>
            <a:r>
              <a:rPr lang="ru-RU" dirty="0" smtClean="0"/>
              <a:t> </a:t>
            </a:r>
            <a:r>
              <a:rPr lang="ru-RU" dirty="0" err="1" smtClean="0"/>
              <a:t>бесіди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над планом </a:t>
            </a:r>
            <a:r>
              <a:rPr lang="ru-RU" dirty="0" err="1" smtClean="0"/>
              <a:t>доцільно</a:t>
            </a:r>
            <a:r>
              <a:rPr lang="ru-RU" dirty="0" smtClean="0"/>
              <a:t> «</a:t>
            </a:r>
            <a:r>
              <a:rPr lang="ru-RU" dirty="0" err="1" smtClean="0"/>
              <a:t>програти</a:t>
            </a:r>
            <a:r>
              <a:rPr lang="ru-RU" dirty="0" smtClean="0"/>
              <a:t>«</a:t>
            </a:r>
            <a:r>
              <a:rPr lang="ru-RU" dirty="0" err="1" smtClean="0"/>
              <a:t>розмову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уявним</a:t>
            </a:r>
            <a:r>
              <a:rPr lang="ru-RU" dirty="0" smtClean="0"/>
              <a:t> партнером,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якісь</a:t>
            </a:r>
            <a:r>
              <a:rPr lang="ru-RU" dirty="0" smtClean="0"/>
              <a:t> </a:t>
            </a:r>
            <a:r>
              <a:rPr lang="ru-RU" dirty="0" err="1" smtClean="0"/>
              <a:t>нюанси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Підготовча</a:t>
            </a:r>
            <a:r>
              <a:rPr lang="ru-RU" dirty="0" smtClean="0"/>
              <a:t> робота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завчасну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: </a:t>
            </a:r>
            <a:r>
              <a:rPr lang="ru-RU" dirty="0" err="1" smtClean="0"/>
              <a:t>заяв</a:t>
            </a:r>
            <a:r>
              <a:rPr lang="ru-RU" dirty="0" smtClean="0"/>
              <a:t>,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протоколів</a:t>
            </a:r>
            <a:r>
              <a:rPr lang="ru-RU" dirty="0" smtClean="0"/>
              <a:t>, </a:t>
            </a:r>
            <a:r>
              <a:rPr lang="ru-RU" dirty="0" err="1" smtClean="0"/>
              <a:t>контрактів</a:t>
            </a:r>
            <a:r>
              <a:rPr lang="ru-RU" dirty="0" smtClean="0"/>
              <a:t>, </a:t>
            </a:r>
            <a:r>
              <a:rPr lang="ru-RU" dirty="0" err="1" smtClean="0"/>
              <a:t>резолюцій</a:t>
            </a:r>
            <a:r>
              <a:rPr lang="ru-RU" dirty="0" smtClean="0"/>
              <a:t>. При </a:t>
            </a:r>
            <a:r>
              <a:rPr lang="ru-RU" dirty="0" err="1" smtClean="0"/>
              <a:t>підготовці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приділяти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точності</a:t>
            </a:r>
            <a:r>
              <a:rPr lang="ru-RU" dirty="0" smtClean="0"/>
              <a:t> </a:t>
            </a:r>
            <a:r>
              <a:rPr lang="ru-RU" dirty="0" err="1" smtClean="0"/>
              <a:t>формулювань</a:t>
            </a:r>
            <a:r>
              <a:rPr lang="ru-RU" dirty="0" smtClean="0"/>
              <a:t>, </a:t>
            </a:r>
            <a:r>
              <a:rPr lang="ru-RU" dirty="0" err="1" smtClean="0"/>
              <a:t>аргументованості</a:t>
            </a:r>
            <a:r>
              <a:rPr lang="ru-RU" dirty="0" smtClean="0"/>
              <a:t> </a:t>
            </a:r>
            <a:r>
              <a:rPr lang="ru-RU" dirty="0" err="1" smtClean="0"/>
              <a:t>речень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зауважень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858148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znes_partner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3214686"/>
            <a:ext cx="3850878" cy="3319457"/>
          </a:xfrm>
        </p:spPr>
      </p:pic>
      <p:pic>
        <p:nvPicPr>
          <p:cNvPr id="5" name="Рисунок 4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785794"/>
            <a:ext cx="1971675" cy="2686050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7858148" y="57864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00034" y="4286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7643866" cy="564360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Готуючись</a:t>
            </a:r>
            <a:r>
              <a:rPr lang="ru-RU" dirty="0" smtClean="0"/>
              <a:t> до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партнером,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засвоїти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тактичні</a:t>
            </a:r>
            <a:r>
              <a:rPr lang="ru-RU" dirty="0" smtClean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переговорів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«</a:t>
            </a:r>
            <a:r>
              <a:rPr lang="ru-RU" dirty="0" err="1" smtClean="0"/>
              <a:t>ухилення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торкаються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небажаних</a:t>
            </a:r>
            <a:r>
              <a:rPr lang="ru-RU" dirty="0" smtClean="0"/>
              <a:t>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коли не </a:t>
            </a:r>
            <a:r>
              <a:rPr lang="ru-RU" dirty="0" err="1" smtClean="0"/>
              <a:t>бажають</a:t>
            </a:r>
            <a:r>
              <a:rPr lang="ru-RU" dirty="0" smtClean="0"/>
              <a:t> </a:t>
            </a:r>
            <a:r>
              <a:rPr lang="ru-RU" dirty="0" err="1" smtClean="0"/>
              <a:t>давати</a:t>
            </a:r>
            <a:r>
              <a:rPr lang="ru-RU" dirty="0" smtClean="0"/>
              <a:t> партнеру </a:t>
            </a:r>
            <a:r>
              <a:rPr lang="ru-RU" dirty="0" err="1" smtClean="0"/>
              <a:t>точну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однозначну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. 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партнера </a:t>
            </a:r>
            <a:r>
              <a:rPr lang="ru-RU" dirty="0" err="1" smtClean="0"/>
              <a:t>просять</a:t>
            </a:r>
            <a:r>
              <a:rPr lang="ru-RU" dirty="0" smtClean="0"/>
              <a:t> </a:t>
            </a:r>
            <a:r>
              <a:rPr lang="ru-RU" dirty="0" err="1" smtClean="0"/>
              <a:t>відкласти</a:t>
            </a:r>
            <a:r>
              <a:rPr lang="ru-RU" dirty="0" smtClean="0"/>
              <a:t> </a:t>
            </a:r>
            <a:r>
              <a:rPr lang="ru-RU" dirty="0" err="1" smtClean="0"/>
              <a:t>розгляд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перенести </a:t>
            </a:r>
            <a:r>
              <a:rPr lang="ru-RU" dirty="0" err="1" smtClean="0"/>
              <a:t>його</a:t>
            </a:r>
            <a:r>
              <a:rPr lang="ru-RU" dirty="0" smtClean="0"/>
              <a:t> на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прохання</a:t>
            </a:r>
            <a:r>
              <a:rPr lang="ru-RU" dirty="0" smtClean="0"/>
              <a:t> треба </a:t>
            </a:r>
            <a:r>
              <a:rPr lang="ru-RU" dirty="0" err="1" smtClean="0"/>
              <a:t>переконливо</a:t>
            </a:r>
            <a:r>
              <a:rPr lang="ru-RU" dirty="0" smtClean="0"/>
              <a:t> </a:t>
            </a:r>
            <a:r>
              <a:rPr lang="ru-RU" dirty="0" err="1" smtClean="0"/>
              <a:t>аргументувати</a:t>
            </a:r>
            <a:r>
              <a:rPr lang="ru-RU" dirty="0" smtClean="0"/>
              <a:t>. </a:t>
            </a:r>
            <a:r>
              <a:rPr lang="ru-RU" dirty="0" err="1" smtClean="0"/>
              <a:t>Прийом</a:t>
            </a:r>
            <a:r>
              <a:rPr lang="ru-RU" dirty="0" smtClean="0"/>
              <a:t> «</a:t>
            </a:r>
            <a:r>
              <a:rPr lang="ru-RU" dirty="0" err="1" smtClean="0"/>
              <a:t>ухилення</a:t>
            </a:r>
            <a:r>
              <a:rPr lang="ru-RU" dirty="0" smtClean="0"/>
              <a:t>»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відіграти</a:t>
            </a:r>
            <a:r>
              <a:rPr lang="ru-RU" dirty="0" smtClean="0"/>
              <a:t> </a:t>
            </a:r>
            <a:r>
              <a:rPr lang="ru-RU" dirty="0" err="1" smtClean="0"/>
              <a:t>позитивну</a:t>
            </a:r>
            <a:r>
              <a:rPr lang="ru-RU" dirty="0" smtClean="0"/>
              <a:t> роль, коли,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погодити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продумати</a:t>
            </a:r>
            <a:r>
              <a:rPr lang="ru-RU" dirty="0" smtClean="0"/>
              <a:t>, добре </a:t>
            </a:r>
            <a:r>
              <a:rPr lang="ru-RU" dirty="0" err="1" smtClean="0"/>
              <a:t>зважити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прийняттям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партнера.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Близький</a:t>
            </a:r>
            <a:r>
              <a:rPr lang="ru-RU" dirty="0" smtClean="0"/>
              <a:t> за </a:t>
            </a:r>
            <a:r>
              <a:rPr lang="ru-RU" dirty="0" err="1" smtClean="0"/>
              <a:t>змістом</a:t>
            </a:r>
            <a:r>
              <a:rPr lang="ru-RU" dirty="0" smtClean="0"/>
              <a:t> до «</a:t>
            </a:r>
            <a:r>
              <a:rPr lang="ru-RU" dirty="0" err="1" smtClean="0"/>
              <a:t>ухилення</a:t>
            </a:r>
            <a:r>
              <a:rPr lang="ru-RU" dirty="0" smtClean="0"/>
              <a:t>»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тактичний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— «</a:t>
            </a:r>
            <a:r>
              <a:rPr lang="ru-RU" dirty="0" err="1" smtClean="0"/>
              <a:t>затягування</a:t>
            </a:r>
            <a:r>
              <a:rPr lang="ru-RU" dirty="0" smtClean="0"/>
              <a:t>»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вичікування</a:t>
            </a:r>
            <a:r>
              <a:rPr lang="ru-RU" dirty="0" smtClean="0"/>
              <a:t>». Цей 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, коли </a:t>
            </a:r>
            <a:r>
              <a:rPr lang="ru-RU" dirty="0" err="1" smtClean="0"/>
              <a:t>хочуть</a:t>
            </a:r>
            <a:r>
              <a:rPr lang="ru-RU" dirty="0" smtClean="0"/>
              <a:t> </a:t>
            </a:r>
            <a:r>
              <a:rPr lang="ru-RU" dirty="0" err="1" smtClean="0"/>
              <a:t>затягнути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прояснити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,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партнера.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7867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802291917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643314"/>
            <a:ext cx="2714644" cy="2724154"/>
          </a:xfrm>
        </p:spPr>
      </p:pic>
      <p:pic>
        <p:nvPicPr>
          <p:cNvPr id="5" name="Рисунок 4" descr="kon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642918"/>
            <a:ext cx="2857520" cy="2571768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7715272" y="57864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71472" y="50004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400948" cy="550072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тактичний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— «</a:t>
            </a:r>
            <a:r>
              <a:rPr lang="ru-RU" dirty="0" err="1" smtClean="0"/>
              <a:t>пакетування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пропонуються</a:t>
            </a:r>
            <a:r>
              <a:rPr lang="ru-RU" dirty="0" smtClean="0"/>
              <a:t> не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пропозиція</a:t>
            </a:r>
            <a:r>
              <a:rPr lang="ru-RU" dirty="0" smtClean="0"/>
              <a:t>, а </a:t>
            </a:r>
            <a:r>
              <a:rPr lang="ru-RU" dirty="0" err="1" smtClean="0"/>
              <a:t>декілька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вирішуються</a:t>
            </a:r>
            <a:r>
              <a:rPr lang="ru-RU" dirty="0" smtClean="0"/>
              <a:t> </a:t>
            </a:r>
            <a:r>
              <a:rPr lang="ru-RU" dirty="0" err="1" smtClean="0"/>
              <a:t>подвійні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. В одному </a:t>
            </a:r>
            <a:r>
              <a:rPr lang="ru-RU" dirty="0" err="1" smtClean="0"/>
              <a:t>випадку</a:t>
            </a:r>
            <a:r>
              <a:rPr lang="ru-RU" dirty="0" smtClean="0"/>
              <a:t> в «пакет» </a:t>
            </a:r>
            <a:r>
              <a:rPr lang="ru-RU" dirty="0" err="1" smtClean="0"/>
              <a:t>об'єднуються</a:t>
            </a:r>
            <a:r>
              <a:rPr lang="ru-RU" dirty="0" smtClean="0"/>
              <a:t> </a:t>
            </a:r>
            <a:r>
              <a:rPr lang="ru-RU" dirty="0" err="1" smtClean="0"/>
              <a:t>привабливі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малоприйнятні</a:t>
            </a:r>
            <a:r>
              <a:rPr lang="ru-RU" dirty="0" smtClean="0"/>
              <a:t> для партнера </a:t>
            </a:r>
            <a:r>
              <a:rPr lang="ru-RU" dirty="0" err="1" smtClean="0"/>
              <a:t>пропозиції</a:t>
            </a:r>
            <a:r>
              <a:rPr lang="ru-RU" dirty="0" smtClean="0"/>
              <a:t>.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зацікавлений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пропозиціях</a:t>
            </a:r>
            <a:r>
              <a:rPr lang="ru-RU" dirty="0" smtClean="0"/>
              <a:t> партнер </a:t>
            </a:r>
            <a:r>
              <a:rPr lang="ru-RU" dirty="0" err="1" smtClean="0"/>
              <a:t>прийме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піші</a:t>
            </a:r>
            <a:r>
              <a:rPr lang="ru-RU" dirty="0" smtClean="0"/>
              <a:t>. В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так званий </a:t>
            </a:r>
            <a:r>
              <a:rPr lang="ru-RU" dirty="0" err="1" smtClean="0"/>
              <a:t>розмір</a:t>
            </a:r>
            <a:r>
              <a:rPr lang="ru-RU" dirty="0" smtClean="0"/>
              <a:t> поступок, </a:t>
            </a:r>
            <a:r>
              <a:rPr lang="ru-RU" dirty="0" err="1" smtClean="0"/>
              <a:t>тобто</a:t>
            </a:r>
            <a:r>
              <a:rPr lang="ru-RU" dirty="0" smtClean="0"/>
              <a:t> шляхом поступок в </a:t>
            </a:r>
            <a:r>
              <a:rPr lang="ru-RU" dirty="0" err="1" smtClean="0"/>
              <a:t>малозначних</a:t>
            </a:r>
            <a:r>
              <a:rPr lang="ru-RU" dirty="0" smtClean="0"/>
              <a:t> </a:t>
            </a:r>
            <a:r>
              <a:rPr lang="ru-RU" dirty="0" err="1" smtClean="0"/>
              <a:t>пропозиціях</a:t>
            </a:r>
            <a:r>
              <a:rPr lang="ru-RU" dirty="0" smtClean="0"/>
              <a:t> </a:t>
            </a:r>
            <a:r>
              <a:rPr lang="ru-RU" dirty="0" err="1" smtClean="0"/>
              <a:t>домагаються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Близький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«</a:t>
            </a:r>
            <a:r>
              <a:rPr lang="ru-RU" dirty="0" err="1" smtClean="0"/>
              <a:t>завищення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включити</a:t>
            </a:r>
            <a:r>
              <a:rPr lang="ru-RU" dirty="0" smtClean="0"/>
              <a:t> до </a:t>
            </a:r>
            <a:r>
              <a:rPr lang="ru-RU" dirty="0" err="1" smtClean="0"/>
              <a:t>обговорюваних</a:t>
            </a:r>
            <a:r>
              <a:rPr lang="ru-RU" dirty="0" smtClean="0"/>
              <a:t> проблем </a:t>
            </a:r>
            <a:r>
              <a:rPr lang="ru-RU" dirty="0" err="1" smtClean="0"/>
              <a:t>пункти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безболісно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, </a:t>
            </a:r>
            <a:r>
              <a:rPr lang="ru-RU" dirty="0" err="1" smtClean="0"/>
              <a:t>зробивши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поступка,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вимагати</a:t>
            </a:r>
            <a:r>
              <a:rPr lang="ru-RU" dirty="0" smtClean="0"/>
              <a:t> </a:t>
            </a:r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аналогічних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партнера.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пункти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 явно не </a:t>
            </a:r>
            <a:r>
              <a:rPr lang="ru-RU" dirty="0" err="1" smtClean="0"/>
              <a:t>прийнятні</a:t>
            </a:r>
            <a:r>
              <a:rPr lang="ru-RU" dirty="0" smtClean="0"/>
              <a:t> для партнера.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Схожий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вищенаведеним</a:t>
            </a:r>
            <a:r>
              <a:rPr lang="ru-RU" dirty="0" smtClean="0"/>
              <a:t> </a:t>
            </a:r>
            <a:r>
              <a:rPr lang="ru-RU" dirty="0" err="1" smtClean="0"/>
              <a:t>тактичний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«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акцентів</a:t>
            </a:r>
            <a:r>
              <a:rPr lang="ru-RU" dirty="0" smtClean="0"/>
              <a:t>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партнеру </a:t>
            </a:r>
            <a:r>
              <a:rPr lang="ru-RU" dirty="0" err="1" smtClean="0"/>
              <a:t>надзвичайну</a:t>
            </a:r>
            <a:r>
              <a:rPr lang="ru-RU" dirty="0" smtClean="0"/>
              <a:t> </a:t>
            </a:r>
            <a:r>
              <a:rPr lang="ru-RU" dirty="0" err="1" smtClean="0"/>
              <a:t>зацікавленість</a:t>
            </a:r>
            <a:r>
              <a:rPr lang="ru-RU" dirty="0" smtClean="0"/>
              <a:t> у </a:t>
            </a:r>
            <a:r>
              <a:rPr lang="ru-RU" dirty="0" err="1" smtClean="0"/>
              <a:t>вирішенні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яке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другорядним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робиться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, </a:t>
            </a:r>
            <a:r>
              <a:rPr lang="ru-RU" dirty="0" err="1" smtClean="0"/>
              <a:t>знявши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порядку денного,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важливого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тактичний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— «</a:t>
            </a:r>
            <a:r>
              <a:rPr lang="ru-RU" dirty="0" err="1" smtClean="0"/>
              <a:t>висування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в </a:t>
            </a:r>
            <a:r>
              <a:rPr lang="ru-RU" dirty="0" err="1" smtClean="0"/>
              <a:t>останню</a:t>
            </a:r>
            <a:r>
              <a:rPr lang="ru-RU" dirty="0" smtClean="0"/>
              <a:t> </a:t>
            </a:r>
            <a:r>
              <a:rPr lang="ru-RU" dirty="0" err="1" smtClean="0"/>
              <a:t>хвилину</a:t>
            </a:r>
            <a:r>
              <a:rPr lang="ru-RU" dirty="0" smtClean="0"/>
              <a:t>». Суть </a:t>
            </a:r>
            <a:r>
              <a:rPr lang="ru-RU" dirty="0" err="1" smtClean="0"/>
              <a:t>його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, коли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підписати</a:t>
            </a:r>
            <a:r>
              <a:rPr lang="ru-RU" dirty="0" smtClean="0"/>
              <a:t> контракт,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 </a:t>
            </a:r>
            <a:r>
              <a:rPr lang="ru-RU" dirty="0" err="1" smtClean="0"/>
              <a:t>висуває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сторона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зацікавлена</a:t>
            </a:r>
            <a:r>
              <a:rPr lang="ru-RU" dirty="0" smtClean="0"/>
              <a:t> у </a:t>
            </a:r>
            <a:r>
              <a:rPr lang="ru-RU" dirty="0" err="1" smtClean="0"/>
              <a:t>контракті</a:t>
            </a:r>
            <a:r>
              <a:rPr lang="ru-RU" dirty="0" smtClean="0"/>
              <a:t>, вона </a:t>
            </a:r>
            <a:r>
              <a:rPr lang="ru-RU" dirty="0" err="1" smtClean="0"/>
              <a:t>прийме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вимоїн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підписання</a:t>
            </a:r>
            <a:r>
              <a:rPr lang="ru-RU" dirty="0" smtClean="0"/>
              <a:t> контракту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причини </a:t>
            </a:r>
            <a:r>
              <a:rPr lang="ru-RU" dirty="0" err="1" smtClean="0"/>
              <a:t>може</a:t>
            </a:r>
            <a:r>
              <a:rPr lang="ru-RU" dirty="0" smtClean="0"/>
              <a:t> «</a:t>
            </a:r>
            <a:r>
              <a:rPr lang="ru-RU" dirty="0" err="1" smtClean="0"/>
              <a:t>зірватися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00438"/>
            <a:ext cx="4286280" cy="2893708"/>
          </a:xfrm>
        </p:spPr>
      </p:pic>
      <p:pic>
        <p:nvPicPr>
          <p:cNvPr id="5" name="Рисунок 4" descr="1292358470_refer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8604"/>
            <a:ext cx="3638550" cy="2486025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7858148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643866" cy="6572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err="1" smtClean="0"/>
              <a:t>П</a:t>
            </a:r>
            <a:r>
              <a:rPr lang="ru-RU" sz="1400" dirty="0" err="1" smtClean="0"/>
              <a:t>ереговорний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Конструювання</a:t>
            </a:r>
            <a:r>
              <a:rPr lang="ru-RU" sz="1400" dirty="0" smtClean="0"/>
              <a:t>  </a:t>
            </a:r>
            <a:r>
              <a:rPr lang="ru-RU" sz="1400" dirty="0" err="1" smtClean="0"/>
              <a:t>робочих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стосунків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Підтримання</a:t>
            </a:r>
            <a:r>
              <a:rPr lang="ru-RU" sz="1400" dirty="0" smtClean="0"/>
              <a:t>  </a:t>
            </a:r>
            <a:r>
              <a:rPr lang="ru-RU" sz="1400" dirty="0" err="1" smtClean="0"/>
              <a:t>робочих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стосунків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Відокремлення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дискусії</a:t>
            </a:r>
            <a:r>
              <a:rPr lang="ru-RU" sz="1400" dirty="0" smtClean="0"/>
              <a:t> по </a:t>
            </a:r>
            <a:r>
              <a:rPr lang="ru-RU" sz="1400" dirty="0" err="1" smtClean="0"/>
              <a:t>суті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справи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Не </a:t>
            </a:r>
            <a:r>
              <a:rPr lang="ru-RU" sz="1400" dirty="0" err="1" smtClean="0"/>
              <a:t>ведіть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позиційні</a:t>
            </a:r>
            <a:r>
              <a:rPr lang="ru-RU" sz="1400" dirty="0" smtClean="0"/>
              <a:t> торги</a:t>
            </a:r>
          </a:p>
          <a:p>
            <a:pPr>
              <a:buNone/>
            </a:pPr>
            <a:r>
              <a:rPr lang="ru-RU" sz="1400" dirty="0" err="1" smtClean="0"/>
              <a:t>Розбирайтеся</a:t>
            </a:r>
            <a:r>
              <a:rPr lang="ru-RU" sz="1400" dirty="0" smtClean="0"/>
              <a:t> </a:t>
            </a:r>
            <a:r>
              <a:rPr lang="ru-RU" sz="1400" dirty="0" smtClean="0"/>
              <a:t>не </a:t>
            </a:r>
            <a:r>
              <a:rPr lang="ru-RU" sz="1400" dirty="0" err="1" smtClean="0"/>
              <a:t>з</a:t>
            </a:r>
            <a:r>
              <a:rPr lang="ru-RU" sz="1400" dirty="0" smtClean="0"/>
              <a:t> проблемами, а </a:t>
            </a:r>
            <a:r>
              <a:rPr lang="ru-RU" sz="1400" dirty="0" err="1" smtClean="0"/>
              <a:t>з</a:t>
            </a:r>
            <a:r>
              <a:rPr lang="ru-RU" sz="1400" dirty="0" smtClean="0"/>
              <a:t> людьми.</a:t>
            </a:r>
          </a:p>
          <a:p>
            <a:pPr>
              <a:buNone/>
            </a:pPr>
            <a:r>
              <a:rPr lang="ru-RU" sz="1400" dirty="0" err="1" smtClean="0"/>
              <a:t>Визначення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взаємних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інтересів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Пояснити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інтереси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err="1" smtClean="0"/>
              <a:t>Визнати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іншої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сторони</a:t>
            </a:r>
            <a:r>
              <a:rPr lang="ru-RU" sz="1400" dirty="0" smtClean="0"/>
              <a:t>  </a:t>
            </a:r>
          </a:p>
          <a:p>
            <a:pPr>
              <a:buNone/>
            </a:pPr>
            <a:r>
              <a:rPr lang="ru-RU" sz="1400" dirty="0" err="1" smtClean="0"/>
              <a:t>Обговорити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спільну</a:t>
            </a:r>
            <a:r>
              <a:rPr lang="ru-RU" sz="1400" dirty="0" smtClean="0"/>
              <a:t> </a:t>
            </a:r>
            <a:r>
              <a:rPr lang="ru-RU" sz="1400" dirty="0" smtClean="0"/>
              <a:t>мету </a:t>
            </a:r>
          </a:p>
          <a:p>
            <a:pPr>
              <a:buNone/>
            </a:pPr>
            <a:r>
              <a:rPr lang="ru-RU" sz="1400" dirty="0" smtClean="0"/>
              <a:t>Бути </a:t>
            </a:r>
            <a:r>
              <a:rPr lang="ru-RU" sz="1400" dirty="0" err="1" smtClean="0"/>
              <a:t>конкретним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гнучким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Бути </a:t>
            </a:r>
            <a:r>
              <a:rPr lang="ru-RU" sz="1400" dirty="0" smtClean="0"/>
              <a:t>твердим, </a:t>
            </a:r>
            <a:r>
              <a:rPr lang="ru-RU" sz="1400" dirty="0" err="1" smtClean="0"/>
              <a:t>захищаючи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інтереси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err="1" smtClean="0"/>
              <a:t>Розгляд</a:t>
            </a:r>
            <a:r>
              <a:rPr lang="ru-RU" sz="1400" dirty="0" smtClean="0"/>
              <a:t> </a:t>
            </a:r>
            <a:r>
              <a:rPr lang="ru-RU" sz="1400" dirty="0" err="1" smtClean="0"/>
              <a:t>взаємовигідних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варіантів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Відокремлення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судження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рішення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err="1" smtClean="0"/>
              <a:t>Продумання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шляхів</a:t>
            </a:r>
            <a:r>
              <a:rPr lang="ru-RU" sz="1400" dirty="0" smtClean="0"/>
              <a:t>  </a:t>
            </a:r>
            <a:r>
              <a:rPr lang="ru-RU" sz="1400" dirty="0" err="1" smtClean="0"/>
              <a:t>реалізації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перспективних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ідей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Змініення</a:t>
            </a:r>
            <a:r>
              <a:rPr lang="ru-RU" sz="1400" dirty="0" smtClean="0"/>
              <a:t>  обстановки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неформальної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атмосфери</a:t>
            </a:r>
            <a:r>
              <a:rPr lang="ru-RU" sz="1400" dirty="0" smtClean="0"/>
              <a:t>   </a:t>
            </a:r>
          </a:p>
          <a:p>
            <a:pPr>
              <a:buNone/>
            </a:pPr>
            <a:r>
              <a:rPr lang="ru-RU" sz="1400" dirty="0" smtClean="0"/>
              <a:t>Дайте </a:t>
            </a:r>
            <a:r>
              <a:rPr lang="ru-RU" sz="1400" dirty="0" smtClean="0"/>
              <a:t>волю </a:t>
            </a:r>
            <a:r>
              <a:rPr lang="ru-RU" sz="1400" dirty="0" err="1" smtClean="0"/>
              <a:t>уяві</a:t>
            </a:r>
            <a:r>
              <a:rPr lang="ru-RU" sz="1400" dirty="0" smtClean="0"/>
              <a:t> кожного </a:t>
            </a:r>
            <a:r>
              <a:rPr lang="ru-RU" sz="1400" dirty="0" err="1" smtClean="0"/>
              <a:t>учасника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Записуйте</a:t>
            </a:r>
            <a:r>
              <a:rPr lang="ru-RU" sz="1400" dirty="0" smtClean="0"/>
              <a:t> </a:t>
            </a:r>
            <a:r>
              <a:rPr lang="ru-RU" sz="1400" dirty="0" err="1" smtClean="0"/>
              <a:t>ідеї</a:t>
            </a:r>
            <a:r>
              <a:rPr lang="ru-RU" sz="1400" dirty="0" smtClean="0"/>
              <a:t> так,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всім</a:t>
            </a:r>
            <a:r>
              <a:rPr lang="ru-RU" sz="1400" dirty="0" smtClean="0"/>
              <a:t> </a:t>
            </a:r>
            <a:r>
              <a:rPr lang="ru-RU" sz="1400" dirty="0" err="1" smtClean="0"/>
              <a:t>зрозуміло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намагайтесь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розглянути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усіх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можливих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сторін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 </a:t>
            </a:r>
            <a:r>
              <a:rPr lang="ru-RU" sz="1400" dirty="0" err="1" smtClean="0"/>
              <a:t>Складіть</a:t>
            </a:r>
            <a:r>
              <a:rPr lang="ru-RU" sz="1400" dirty="0" smtClean="0"/>
              <a:t> </a:t>
            </a:r>
            <a:r>
              <a:rPr lang="ru-RU" sz="1400" dirty="0" smtClean="0"/>
              <a:t>список </a:t>
            </a:r>
            <a:r>
              <a:rPr lang="ru-RU" sz="1400" dirty="0" err="1" smtClean="0"/>
              <a:t>відібраних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удосконалених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ідей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  <a:r>
              <a:rPr lang="ru-RU" sz="1400" dirty="0" err="1" smtClean="0"/>
              <a:t>Визначте</a:t>
            </a:r>
            <a:r>
              <a:rPr lang="ru-RU" sz="1400" dirty="0" smtClean="0"/>
              <a:t> </a:t>
            </a:r>
            <a:r>
              <a:rPr lang="ru-RU" sz="1400" dirty="0" smtClean="0"/>
              <a:t>час для </a:t>
            </a:r>
            <a:r>
              <a:rPr lang="ru-RU" sz="1400" dirty="0" err="1" smtClean="0"/>
              <a:t>оцінки</a:t>
            </a:r>
            <a:r>
              <a:rPr lang="ru-RU" sz="1400" dirty="0" smtClean="0"/>
              <a:t> —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ідей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повинні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висунуті</a:t>
            </a:r>
            <a:r>
              <a:rPr lang="ru-RU" sz="1400" dirty="0" smtClean="0"/>
              <a:t> на переговорах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яким</a:t>
            </a:r>
            <a:r>
              <a:rPr lang="ru-RU" sz="1400" dirty="0" smtClean="0"/>
              <a:t> чином</a:t>
            </a:r>
          </a:p>
          <a:p>
            <a:pPr>
              <a:buNone/>
            </a:pPr>
            <a:r>
              <a:rPr lang="ru-RU" sz="1400" dirty="0" err="1" smtClean="0"/>
              <a:t>Продумання</a:t>
            </a:r>
            <a:r>
              <a:rPr lang="ru-RU" sz="1400" dirty="0" smtClean="0"/>
              <a:t>  </a:t>
            </a:r>
            <a:r>
              <a:rPr lang="ru-RU" sz="1400" dirty="0" err="1" smtClean="0"/>
              <a:t>можливості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проведення</a:t>
            </a:r>
            <a:r>
              <a:rPr lang="ru-RU" sz="1400" dirty="0" smtClean="0"/>
              <a:t> «</a:t>
            </a:r>
            <a:r>
              <a:rPr lang="ru-RU" sz="1400" dirty="0" err="1" smtClean="0"/>
              <a:t>мозкової</a:t>
            </a:r>
            <a:r>
              <a:rPr lang="ru-RU" sz="1400" dirty="0" smtClean="0"/>
              <a:t> атаки»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smtClean="0"/>
              <a:t>партнерами </a:t>
            </a:r>
          </a:p>
          <a:p>
            <a:pPr>
              <a:buNone/>
            </a:pPr>
            <a:r>
              <a:rPr lang="ru-RU" sz="1400" dirty="0" err="1" smtClean="0"/>
              <a:t>Пошук</a:t>
            </a:r>
            <a:r>
              <a:rPr lang="ru-RU" sz="1400" dirty="0" smtClean="0"/>
              <a:t> </a:t>
            </a:r>
            <a:r>
              <a:rPr lang="ru-RU" sz="1400" dirty="0" err="1" smtClean="0"/>
              <a:t>взаємовигоди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   </a:t>
            </a:r>
            <a:endParaRPr lang="ru-RU" sz="1400" dirty="0" smtClean="0"/>
          </a:p>
          <a:p>
            <a:pPr>
              <a:buNone/>
            </a:pPr>
            <a:endParaRPr lang="uk-UA" sz="1400" dirty="0" smtClean="0"/>
          </a:p>
          <a:p>
            <a:pPr>
              <a:buNone/>
            </a:pPr>
            <a:endParaRPr lang="uk-UA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77867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d0ae1923939309948669916650d12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286124"/>
            <a:ext cx="3657600" cy="2514600"/>
          </a:xfrm>
        </p:spPr>
      </p:pic>
      <p:pic>
        <p:nvPicPr>
          <p:cNvPr id="5" name="Рисунок 4" descr="img6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45" y="142852"/>
            <a:ext cx="3855770" cy="2571768"/>
          </a:xfrm>
          <a:prstGeom prst="rect">
            <a:avLst/>
          </a:prstGeom>
        </p:spPr>
      </p:pic>
      <p:pic>
        <p:nvPicPr>
          <p:cNvPr id="6" name="Рисунок 5" descr="partnerstvo_40297800_1_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3048021" cy="2286016"/>
          </a:xfrm>
          <a:prstGeom prst="rect">
            <a:avLst/>
          </a:prstGeom>
        </p:spPr>
      </p:pic>
      <p:pic>
        <p:nvPicPr>
          <p:cNvPr id="7" name="Рисунок 6" descr="фото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928934"/>
            <a:ext cx="3143252" cy="3679905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7786710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Виконала:</a:t>
            </a:r>
            <a:br>
              <a:rPr lang="uk-UA" dirty="0" smtClean="0"/>
            </a:br>
            <a:r>
              <a:rPr lang="uk-UA" dirty="0" smtClean="0"/>
              <a:t>учениця групи АТ11</a:t>
            </a:r>
            <a:br>
              <a:rPr lang="uk-UA" dirty="0" smtClean="0"/>
            </a:br>
            <a:r>
              <a:rPr lang="uk-UA" dirty="0" smtClean="0"/>
              <a:t>Худяк Вікторія</a:t>
            </a:r>
            <a:endParaRPr lang="ru-RU" dirty="0"/>
          </a:p>
        </p:txBody>
      </p:sp>
      <p:pic>
        <p:nvPicPr>
          <p:cNvPr id="4" name="Рисунок 3" descr="ystoic-raz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285992"/>
            <a:ext cx="4572008" cy="3429006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7858148" y="57864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37147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000892" y="4286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643866" cy="61700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Щоденно</a:t>
            </a:r>
            <a:r>
              <a:rPr lang="ru-RU" dirty="0" smtClean="0"/>
              <a:t>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 про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домовляється</a:t>
            </a:r>
            <a:r>
              <a:rPr lang="ru-RU" dirty="0" smtClean="0"/>
              <a:t>. Але </a:t>
            </a:r>
            <a:r>
              <a:rPr lang="ru-RU" dirty="0" err="1" smtClean="0"/>
              <a:t>багато</a:t>
            </a:r>
            <a:r>
              <a:rPr lang="ru-RU" dirty="0" smtClean="0"/>
              <a:t> людей </a:t>
            </a:r>
            <a:r>
              <a:rPr lang="ru-RU" dirty="0" err="1" smtClean="0"/>
              <a:t>ведуть</a:t>
            </a:r>
            <a:r>
              <a:rPr lang="ru-RU" dirty="0" smtClean="0"/>
              <a:t> переговори </a:t>
            </a:r>
            <a:r>
              <a:rPr lang="ru-RU" dirty="0" err="1" smtClean="0"/>
              <a:t>навіть</a:t>
            </a:r>
            <a:r>
              <a:rPr lang="ru-RU" dirty="0" smtClean="0"/>
              <a:t> не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. Переговори — </a:t>
            </a:r>
            <a:r>
              <a:rPr lang="ru-RU" dirty="0" err="1" smtClean="0"/>
              <a:t>взаємозв'язок</a:t>
            </a:r>
            <a:r>
              <a:rPr lang="ru-RU" dirty="0" smtClean="0"/>
              <a:t>,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угоди шляхом </a:t>
            </a:r>
            <a:r>
              <a:rPr lang="ru-RU" dirty="0" err="1" smtClean="0"/>
              <a:t>ділового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, коли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як </a:t>
            </a:r>
            <a:r>
              <a:rPr lang="ru-RU" dirty="0" err="1" smtClean="0"/>
              <a:t>спільні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протилежні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сім'ї</a:t>
            </a:r>
            <a:r>
              <a:rPr lang="ru-RU" dirty="0" smtClean="0"/>
              <a:t>, в </a:t>
            </a:r>
            <a:r>
              <a:rPr lang="ru-RU" dirty="0" err="1" smtClean="0"/>
              <a:t>діловій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урядових</a:t>
            </a:r>
            <a:r>
              <a:rPr lang="ru-RU" dirty="0" smtClean="0"/>
              <a:t> колах люди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, </a:t>
            </a:r>
            <a:r>
              <a:rPr lang="ru-RU" dirty="0" err="1" smtClean="0"/>
              <a:t>досягають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та </a:t>
            </a:r>
            <a:r>
              <a:rPr lang="ru-RU" dirty="0" err="1" smtClean="0"/>
              <a:t>улагоджують</a:t>
            </a:r>
            <a:r>
              <a:rPr lang="ru-RU" dirty="0" smtClean="0"/>
              <a:t> </a:t>
            </a:r>
            <a:r>
              <a:rPr lang="ru-RU" dirty="0" err="1" smtClean="0"/>
              <a:t>суперечності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siness_people_pack_580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3286148" cy="3857652"/>
          </a:xfrm>
        </p:spPr>
      </p:pic>
      <p:sp>
        <p:nvSpPr>
          <p:cNvPr id="7" name="5-конечная звезда 6"/>
          <p:cNvSpPr/>
          <p:nvPr/>
        </p:nvSpPr>
        <p:spPr>
          <a:xfrm>
            <a:off x="77867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he_financial_crisis_Wallpaper_Money_Tree_015905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3714746" cy="297179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7786742" cy="557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інколи</a:t>
            </a:r>
            <a:r>
              <a:rPr lang="ru-RU" dirty="0" smtClean="0"/>
              <a:t> переговори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кожний</a:t>
            </a:r>
            <a:r>
              <a:rPr lang="ru-RU" dirty="0" smtClean="0"/>
              <a:t> день,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як </a:t>
            </a:r>
            <a:r>
              <a:rPr lang="ru-RU" dirty="0" err="1" smtClean="0"/>
              <a:t>слід</a:t>
            </a:r>
            <a:r>
              <a:rPr lang="ru-RU" dirty="0" smtClean="0"/>
              <a:t> непросто. </a:t>
            </a:r>
            <a:r>
              <a:rPr lang="ru-RU" dirty="0" err="1" smtClean="0"/>
              <a:t>Існують</a:t>
            </a:r>
            <a:r>
              <a:rPr lang="ru-RU" dirty="0" smtClean="0"/>
              <a:t> три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 до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err="1" smtClean="0"/>
              <a:t>жорсткий</a:t>
            </a:r>
            <a:r>
              <a:rPr lang="ru-RU" dirty="0" smtClean="0"/>
              <a:t>, коли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, </a:t>
            </a:r>
            <a:r>
              <a:rPr lang="ru-RU" dirty="0" err="1" smtClean="0"/>
              <a:t>зайнявши</a:t>
            </a:r>
            <a:r>
              <a:rPr lang="ru-RU" dirty="0" smtClean="0"/>
              <a:t> </a:t>
            </a:r>
            <a:r>
              <a:rPr lang="ru-RU" dirty="0" err="1" smtClean="0"/>
              <a:t>протилежні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, </a:t>
            </a:r>
            <a:r>
              <a:rPr lang="ru-RU" dirty="0" err="1" smtClean="0"/>
              <a:t>вперто</a:t>
            </a:r>
            <a:r>
              <a:rPr lang="ru-RU" dirty="0" smtClean="0"/>
              <a:t> </a:t>
            </a:r>
            <a:r>
              <a:rPr lang="ru-RU" dirty="0" err="1" smtClean="0"/>
              <a:t>відстоюють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застосовуючи</a:t>
            </a:r>
            <a:r>
              <a:rPr lang="ru-RU" dirty="0" smtClean="0"/>
              <a:t> </a:t>
            </a:r>
            <a:r>
              <a:rPr lang="ru-RU" dirty="0" err="1" smtClean="0"/>
              <a:t>тактичні</a:t>
            </a:r>
            <a:r>
              <a:rPr lang="ru-RU" dirty="0" smtClean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ввести противника в </a:t>
            </a:r>
            <a:r>
              <a:rPr lang="ru-RU" dirty="0" err="1" smtClean="0"/>
              <a:t>оману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істинної</a:t>
            </a:r>
            <a:r>
              <a:rPr lang="ru-RU" dirty="0" smtClean="0"/>
              <a:t> мети,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поступки,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.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ru-RU" dirty="0" err="1" smtClean="0"/>
              <a:t>суперечка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перетворитися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змагання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згода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не </a:t>
            </a:r>
            <a:r>
              <a:rPr lang="ru-RU" dirty="0" err="1" smtClean="0"/>
              <a:t>досягнута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err="1" smtClean="0"/>
              <a:t>м'який</a:t>
            </a:r>
            <a:r>
              <a:rPr lang="ru-RU" dirty="0" smtClean="0"/>
              <a:t>, коли </a:t>
            </a:r>
            <a:r>
              <a:rPr lang="ru-RU" dirty="0" err="1" smtClean="0"/>
              <a:t>кожна</a:t>
            </a:r>
            <a:r>
              <a:rPr lang="ru-RU" dirty="0" smtClean="0"/>
              <a:t> сторона </a:t>
            </a:r>
            <a:r>
              <a:rPr lang="ru-RU" dirty="0" err="1" smtClean="0"/>
              <a:t>вважає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сторону </a:t>
            </a:r>
            <a:r>
              <a:rPr lang="ru-RU" dirty="0" err="1" smtClean="0"/>
              <a:t>дружньою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ставку на </a:t>
            </a:r>
            <a:r>
              <a:rPr lang="ru-RU" dirty="0" err="1" smtClean="0"/>
              <a:t>досягнення</a:t>
            </a:r>
            <a:r>
              <a:rPr lang="ru-RU" dirty="0" smtClean="0"/>
              <a:t> перемоги, вони </a:t>
            </a:r>
            <a:r>
              <a:rPr lang="ru-RU" dirty="0" err="1" smtClean="0"/>
              <a:t>підкреслюють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б </a:t>
            </a:r>
            <a:r>
              <a:rPr lang="ru-RU" dirty="0" err="1" smtClean="0"/>
              <a:t>згоди</a:t>
            </a:r>
            <a:r>
              <a:rPr lang="ru-RU" dirty="0" smtClean="0"/>
              <a:t>.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м'якого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на поступки, </a:t>
            </a:r>
            <a:r>
              <a:rPr lang="ru-RU" dirty="0" err="1" smtClean="0"/>
              <a:t>довіряти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, бути </a:t>
            </a:r>
            <a:r>
              <a:rPr lang="ru-RU" dirty="0" err="1" smtClean="0"/>
              <a:t>дружелюбним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поступатися</a:t>
            </a:r>
            <a:r>
              <a:rPr lang="ru-RU" dirty="0" smtClean="0"/>
              <a:t> для </a:t>
            </a:r>
            <a:r>
              <a:rPr lang="ru-RU" dirty="0" err="1" smtClean="0"/>
              <a:t>уникнення</a:t>
            </a:r>
            <a:r>
              <a:rPr lang="ru-RU" dirty="0" smtClean="0"/>
              <a:t> </a:t>
            </a:r>
            <a:r>
              <a:rPr lang="ru-RU" dirty="0" err="1" smtClean="0"/>
              <a:t>конфронтації</a:t>
            </a:r>
            <a:r>
              <a:rPr lang="ru-RU" dirty="0" smtClean="0"/>
              <a:t> там, де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. За такого </a:t>
            </a:r>
            <a:r>
              <a:rPr lang="ru-RU" dirty="0" err="1" smtClean="0"/>
              <a:t>підходу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прийти до </a:t>
            </a:r>
            <a:r>
              <a:rPr lang="ru-RU" dirty="0" err="1" smtClean="0"/>
              <a:t>неясних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нерозумних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err="1" smtClean="0"/>
              <a:t>принциповий</a:t>
            </a:r>
            <a:r>
              <a:rPr lang="ru-RU" dirty="0" smtClean="0"/>
              <a:t>, </a:t>
            </a:r>
            <a:r>
              <a:rPr lang="ru-RU" dirty="0" err="1" smtClean="0"/>
              <a:t>альтернативний</a:t>
            </a:r>
            <a:r>
              <a:rPr lang="ru-RU" dirty="0" smtClean="0"/>
              <a:t> </a:t>
            </a:r>
            <a:r>
              <a:rPr lang="ru-RU" dirty="0" err="1" smtClean="0"/>
              <a:t>вищенаведеним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</a:t>
            </a:r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розумного</a:t>
            </a:r>
            <a:r>
              <a:rPr lang="ru-RU" dirty="0" smtClean="0"/>
              <a:t> результату.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7867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7"/>
            <a:ext cx="7411183" cy="5500725"/>
          </a:xfrm>
        </p:spPr>
      </p:pic>
      <p:sp>
        <p:nvSpPr>
          <p:cNvPr id="5" name="5-конечная звезда 4"/>
          <p:cNvSpPr/>
          <p:nvPr/>
        </p:nvSpPr>
        <p:spPr>
          <a:xfrm>
            <a:off x="77867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329510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Переговори </a:t>
            </a:r>
            <a:r>
              <a:rPr lang="ru-RU" dirty="0" err="1" smtClean="0"/>
              <a:t>повинні</a:t>
            </a:r>
            <a:r>
              <a:rPr lang="ru-RU" dirty="0" smtClean="0"/>
              <a:t> привести до </a:t>
            </a:r>
            <a:r>
              <a:rPr lang="ru-RU" dirty="0" err="1" smtClean="0"/>
              <a:t>такої</a:t>
            </a:r>
            <a:r>
              <a:rPr lang="ru-RU" dirty="0" smtClean="0"/>
              <a:t> угоди, яка 6 максимально </a:t>
            </a:r>
            <a:r>
              <a:rPr lang="ru-RU" dirty="0" err="1" smtClean="0"/>
              <a:t>задовольняла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, справедливо </a:t>
            </a:r>
            <a:r>
              <a:rPr lang="ru-RU" dirty="0" err="1" smtClean="0"/>
              <a:t>регулювала</a:t>
            </a:r>
            <a:r>
              <a:rPr lang="ru-RU" dirty="0" smtClean="0"/>
              <a:t> </a:t>
            </a:r>
            <a:r>
              <a:rPr lang="ru-RU" dirty="0" err="1" smtClean="0"/>
              <a:t>суперечності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довгостроковою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брала до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Переговори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ефективні</a:t>
            </a:r>
            <a:r>
              <a:rPr lang="ru-RU" dirty="0" smtClean="0"/>
              <a:t>, без </a:t>
            </a:r>
            <a:r>
              <a:rPr lang="ru-RU" dirty="0" err="1" smtClean="0"/>
              <a:t>втрат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, як правило, </a:t>
            </a:r>
            <a:r>
              <a:rPr lang="ru-RU" dirty="0" err="1" smtClean="0"/>
              <a:t>супроводжуються</a:t>
            </a:r>
            <a:r>
              <a:rPr lang="ru-RU" dirty="0" smtClean="0"/>
              <a:t> угоди,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uk-UA" dirty="0" smtClean="0"/>
              <a:t>п</a:t>
            </a:r>
            <a:r>
              <a:rPr lang="ru-RU" dirty="0" err="1" smtClean="0"/>
              <a:t>рагненням</a:t>
            </a:r>
            <a:r>
              <a:rPr lang="ru-RU" dirty="0" smtClean="0"/>
              <a:t> не </a:t>
            </a:r>
            <a:r>
              <a:rPr lang="ru-RU" dirty="0" err="1" smtClean="0"/>
              <a:t>поступатися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позиціями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сторонами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покращитися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, </a:t>
            </a:r>
            <a:r>
              <a:rPr lang="ru-RU" dirty="0" err="1" smtClean="0"/>
              <a:t>щонайменше</a:t>
            </a:r>
            <a:r>
              <a:rPr lang="ru-RU" dirty="0" smtClean="0"/>
              <a:t>, не </a:t>
            </a:r>
            <a:r>
              <a:rPr lang="ru-RU" dirty="0" err="1" smtClean="0"/>
              <a:t>зіпсуватися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858148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6835_751658_13016736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00438"/>
            <a:ext cx="3976499" cy="2914650"/>
          </a:xfrm>
        </p:spPr>
      </p:pic>
      <p:pic>
        <p:nvPicPr>
          <p:cNvPr id="5" name="Рисунок 4" descr="biznes-lyu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04"/>
            <a:ext cx="3643338" cy="3048000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7858148" y="57864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928662" y="7143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329510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управлінців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зайвим</a:t>
            </a:r>
            <a:r>
              <a:rPr lang="ru-RU" dirty="0" smtClean="0"/>
              <a:t>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готуватися</a:t>
            </a:r>
            <a:r>
              <a:rPr lang="ru-RU" dirty="0" smtClean="0"/>
              <a:t> до </a:t>
            </a:r>
            <a:r>
              <a:rPr lang="ru-RU" dirty="0" err="1" smtClean="0"/>
              <a:t>ділових</a:t>
            </a:r>
            <a:r>
              <a:rPr lang="ru-RU" dirty="0" smtClean="0"/>
              <a:t> </a:t>
            </a:r>
            <a:r>
              <a:rPr lang="ru-RU" dirty="0" err="1" smtClean="0"/>
              <a:t>зустрічей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покладаються</a:t>
            </a:r>
            <a:r>
              <a:rPr lang="ru-RU" dirty="0" smtClean="0"/>
              <a:t> на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та </a:t>
            </a:r>
            <a:r>
              <a:rPr lang="ru-RU" dirty="0" err="1" smtClean="0"/>
              <a:t>інтуїцію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до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uk-UA" dirty="0" err="1" smtClean="0"/>
              <a:t>в</a:t>
            </a:r>
            <a:r>
              <a:rPr lang="ru-RU" dirty="0" err="1" smtClean="0"/>
              <a:t>ключає</a:t>
            </a:r>
            <a:r>
              <a:rPr lang="ru-RU" dirty="0" smtClean="0"/>
              <a:t> </a:t>
            </a:r>
            <a:r>
              <a:rPr lang="ru-RU" dirty="0" smtClean="0"/>
              <a:t>два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відпрацювання</a:t>
            </a:r>
            <a:r>
              <a:rPr lang="ru-RU" dirty="0" smtClean="0"/>
              <a:t> основного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До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належать: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smtClean="0"/>
              <a:t>плану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;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;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часу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;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smtClean="0"/>
              <a:t>порядку денного кожного </a:t>
            </a:r>
            <a:r>
              <a:rPr lang="ru-RU" dirty="0" err="1" smtClean="0"/>
              <a:t>засідання</a:t>
            </a:r>
            <a:r>
              <a:rPr lang="ru-RU" dirty="0" smtClean="0"/>
              <a:t>; </a:t>
            </a:r>
            <a:r>
              <a:rPr lang="ru-RU" dirty="0" err="1" smtClean="0"/>
              <a:t>погодження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зацікавленими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Організаційне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доручити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відповідальним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серйозним</a:t>
            </a:r>
            <a:r>
              <a:rPr lang="ru-RU" dirty="0" smtClean="0"/>
              <a:t> </a:t>
            </a:r>
            <a:r>
              <a:rPr lang="ru-RU" dirty="0" err="1" smtClean="0"/>
              <a:t>працівникам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Вдала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до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завчасний</a:t>
            </a:r>
            <a:r>
              <a:rPr lang="ru-RU" dirty="0" smtClean="0"/>
              <a:t> </a:t>
            </a:r>
            <a:r>
              <a:rPr lang="ru-RU" dirty="0" err="1" smtClean="0"/>
              <a:t>розгляд</a:t>
            </a:r>
            <a:r>
              <a:rPr lang="ru-RU" dirty="0" smtClean="0"/>
              <a:t> максимально </a:t>
            </a:r>
            <a:r>
              <a:rPr lang="ru-RU" dirty="0" err="1" smtClean="0"/>
              <a:t>можливої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класифікуються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прийнятності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зміні</a:t>
            </a:r>
            <a:r>
              <a:rPr lang="ru-RU" dirty="0" smtClean="0"/>
              <a:t> </a:t>
            </a:r>
            <a:r>
              <a:rPr lang="ru-RU" dirty="0" err="1" smtClean="0"/>
              <a:t>якихось</a:t>
            </a:r>
            <a:r>
              <a:rPr lang="ru-RU" dirty="0" smtClean="0"/>
              <a:t> умов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залишаться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 ж. Треба бути готовим до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несподіванок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7867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00438"/>
            <a:ext cx="3857652" cy="2880380"/>
          </a:xfrm>
        </p:spPr>
      </p:pic>
      <p:pic>
        <p:nvPicPr>
          <p:cNvPr id="5" name="Рисунок 4" descr="73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00" y="357166"/>
            <a:ext cx="3732665" cy="2857520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7858148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4286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394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Особливості спілкування та проведення переговорів з іноземними контрагентами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Виконала: учениця групи АТ11 Худяк Вікторія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спілкування та проведення переговорів з іноземними контрагентами</dc:title>
  <dc:creator>Admin</dc:creator>
  <cp:lastModifiedBy>Admin</cp:lastModifiedBy>
  <cp:revision>11</cp:revision>
  <dcterms:created xsi:type="dcterms:W3CDTF">2011-10-11T10:12:30Z</dcterms:created>
  <dcterms:modified xsi:type="dcterms:W3CDTF">2011-10-12T12:36:53Z</dcterms:modified>
</cp:coreProperties>
</file>