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7" r:id="rId3"/>
    <p:sldId id="290" r:id="rId4"/>
    <p:sldId id="289" r:id="rId5"/>
    <p:sldId id="279" r:id="rId6"/>
    <p:sldId id="261" r:id="rId7"/>
    <p:sldId id="284" r:id="rId8"/>
    <p:sldId id="296" r:id="rId9"/>
    <p:sldId id="281" r:id="rId10"/>
    <p:sldId id="283" r:id="rId11"/>
    <p:sldId id="270" r:id="rId12"/>
    <p:sldId id="295" r:id="rId13"/>
    <p:sldId id="275" r:id="rId14"/>
    <p:sldId id="274" r:id="rId15"/>
    <p:sldId id="294" r:id="rId16"/>
    <p:sldId id="293" r:id="rId17"/>
    <p:sldId id="292" r:id="rId18"/>
    <p:sldId id="286" r:id="rId19"/>
  </p:sldIdLst>
  <p:sldSz cx="9144000" cy="6858000" type="screen4x3"/>
  <p:notesSz cx="6858000" cy="9945688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00"/>
    <a:srgbClr val="E45267"/>
    <a:srgbClr val="590B12"/>
    <a:srgbClr val="EB8190"/>
    <a:srgbClr val="000000"/>
    <a:srgbClr val="333333"/>
    <a:srgbClr val="FFFFFF"/>
    <a:srgbClr val="93D393"/>
    <a:srgbClr val="FAA712"/>
    <a:srgbClr val="5FC3D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01" autoAdjust="0"/>
    <p:restoredTop sz="94660"/>
  </p:normalViewPr>
  <p:slideViewPr>
    <p:cSldViewPr>
      <p:cViewPr>
        <p:scale>
          <a:sx n="100" d="100"/>
          <a:sy n="100" d="100"/>
        </p:scale>
        <p:origin x="-588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area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Лист1!$A$2:$A$6</c:f>
              <c:strCache>
                <c:ptCount val="5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  <c:pt idx="4">
                  <c:v>2012-2013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73</c:v>
                </c:pt>
                <c:pt idx="1">
                  <c:v>77</c:v>
                </c:pt>
                <c:pt idx="2">
                  <c:v>75</c:v>
                </c:pt>
                <c:pt idx="3">
                  <c:v>78</c:v>
                </c:pt>
                <c:pt idx="4">
                  <c:v>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  <c:pt idx="4">
                  <c:v>2012-2013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axId val="80491648"/>
        <c:axId val="80493184"/>
      </c:areaChart>
      <c:catAx>
        <c:axId val="80491648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80493184"/>
        <c:crosses val="autoZero"/>
        <c:auto val="1"/>
        <c:lblAlgn val="ctr"/>
        <c:lblOffset val="100"/>
      </c:catAx>
      <c:valAx>
        <c:axId val="80493184"/>
        <c:scaling>
          <c:orientation val="minMax"/>
        </c:scaling>
        <c:axPos val="l"/>
        <c:majorGridlines/>
        <c:numFmt formatCode="General" sourceLinked="1"/>
        <c:tickLblPos val="nextTo"/>
        <c:crossAx val="80491648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0B4E8E-B996-44ED-BCB5-5FE9BE2DB4FB}" type="doc">
      <dgm:prSet loTypeId="urn:microsoft.com/office/officeart/2005/8/layout/radial5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DB4D590E-B742-4FDC-ACFB-CCE7A89960BD}">
      <dgm:prSet phldrT="[Текст]"/>
      <dgm:spPr/>
      <dgm:t>
        <a:bodyPr/>
        <a:lstStyle/>
        <a:p>
          <a:r>
            <a:rPr lang="uk-UA" dirty="0" smtClean="0"/>
            <a:t>Позаурочна діяльність</a:t>
          </a:r>
          <a:endParaRPr lang="ru-RU" dirty="0"/>
        </a:p>
      </dgm:t>
    </dgm:pt>
    <dgm:pt modelId="{DA79106E-7590-4DCE-B291-AE5342337DB9}" type="parTrans" cxnId="{7CF22777-9392-4E3F-B98C-2B5D6FACAE68}">
      <dgm:prSet/>
      <dgm:spPr/>
      <dgm:t>
        <a:bodyPr/>
        <a:lstStyle/>
        <a:p>
          <a:endParaRPr lang="ru-RU"/>
        </a:p>
      </dgm:t>
    </dgm:pt>
    <dgm:pt modelId="{690EB589-0C9C-4B51-8EB3-CB5226A6FCBF}" type="sibTrans" cxnId="{7CF22777-9392-4E3F-B98C-2B5D6FACAE68}">
      <dgm:prSet/>
      <dgm:spPr/>
      <dgm:t>
        <a:bodyPr/>
        <a:lstStyle/>
        <a:p>
          <a:endParaRPr lang="ru-RU"/>
        </a:p>
      </dgm:t>
    </dgm:pt>
    <dgm:pt modelId="{C9B804FA-5E1B-4738-B51F-77AA5BFCCB79}">
      <dgm:prSet phldrT="[Текст]" custT="1"/>
      <dgm:spPr/>
      <dgm:t>
        <a:bodyPr/>
        <a:lstStyle/>
        <a:p>
          <a:r>
            <a:rPr lang="uk-UA" sz="1600" dirty="0" smtClean="0"/>
            <a:t>Розвиток активної діяльності студентів</a:t>
          </a:r>
          <a:endParaRPr lang="ru-RU" sz="1600" dirty="0"/>
        </a:p>
      </dgm:t>
    </dgm:pt>
    <dgm:pt modelId="{29617023-ADAB-4B07-BA80-0A73261B1334}" type="parTrans" cxnId="{50114AE1-65E2-40CD-8FA0-6484F83E17DB}">
      <dgm:prSet/>
      <dgm:spPr/>
      <dgm:t>
        <a:bodyPr/>
        <a:lstStyle/>
        <a:p>
          <a:endParaRPr lang="ru-RU"/>
        </a:p>
      </dgm:t>
    </dgm:pt>
    <dgm:pt modelId="{81B7C4A6-D3B7-4570-9073-D83B42F78BD1}" type="sibTrans" cxnId="{50114AE1-65E2-40CD-8FA0-6484F83E17DB}">
      <dgm:prSet/>
      <dgm:spPr/>
      <dgm:t>
        <a:bodyPr/>
        <a:lstStyle/>
        <a:p>
          <a:endParaRPr lang="ru-RU"/>
        </a:p>
      </dgm:t>
    </dgm:pt>
    <dgm:pt modelId="{561AC7CE-6544-4476-8E16-53FE09E2F53D}">
      <dgm:prSet phldrT="[Текст]" custT="1"/>
      <dgm:spPr/>
      <dgm:t>
        <a:bodyPr/>
        <a:lstStyle/>
        <a:p>
          <a:r>
            <a:rPr lang="uk-UA" sz="1600" dirty="0" smtClean="0"/>
            <a:t>Патріотичне виховання</a:t>
          </a:r>
          <a:endParaRPr lang="ru-RU" sz="1600" dirty="0"/>
        </a:p>
      </dgm:t>
    </dgm:pt>
    <dgm:pt modelId="{8F5C70BC-755C-4B45-86D5-C0CB0EBE8E1E}" type="parTrans" cxnId="{33C3A405-9CBC-4A3D-ACDC-798008A04B2B}">
      <dgm:prSet/>
      <dgm:spPr/>
      <dgm:t>
        <a:bodyPr/>
        <a:lstStyle/>
        <a:p>
          <a:endParaRPr lang="ru-RU"/>
        </a:p>
      </dgm:t>
    </dgm:pt>
    <dgm:pt modelId="{A967BEF2-5B6F-4DDD-9D13-B985FF02B4B6}" type="sibTrans" cxnId="{33C3A405-9CBC-4A3D-ACDC-798008A04B2B}">
      <dgm:prSet/>
      <dgm:spPr/>
      <dgm:t>
        <a:bodyPr/>
        <a:lstStyle/>
        <a:p>
          <a:endParaRPr lang="ru-RU"/>
        </a:p>
      </dgm:t>
    </dgm:pt>
    <dgm:pt modelId="{67EFFAE5-6F94-4576-BE48-BFB8896AC243}">
      <dgm:prSet phldrT="[Текст]" custT="1"/>
      <dgm:spPr/>
      <dgm:t>
        <a:bodyPr/>
        <a:lstStyle/>
        <a:p>
          <a:r>
            <a:rPr lang="uk-UA" sz="1600" dirty="0" smtClean="0"/>
            <a:t>Розвиток творчої активності  студентів</a:t>
          </a:r>
          <a:endParaRPr lang="ru-RU" sz="1600" dirty="0"/>
        </a:p>
      </dgm:t>
    </dgm:pt>
    <dgm:pt modelId="{C74A1F78-EB81-4C66-8353-5068ED521EEA}" type="parTrans" cxnId="{1F9A9ECB-6550-4FFD-B97B-959D64FE23BC}">
      <dgm:prSet/>
      <dgm:spPr/>
      <dgm:t>
        <a:bodyPr/>
        <a:lstStyle/>
        <a:p>
          <a:endParaRPr lang="ru-RU"/>
        </a:p>
      </dgm:t>
    </dgm:pt>
    <dgm:pt modelId="{5EF13A87-CD79-4A3E-859B-B1206F187F69}" type="sibTrans" cxnId="{1F9A9ECB-6550-4FFD-B97B-959D64FE23BC}">
      <dgm:prSet/>
      <dgm:spPr/>
      <dgm:t>
        <a:bodyPr/>
        <a:lstStyle/>
        <a:p>
          <a:endParaRPr lang="ru-RU"/>
        </a:p>
      </dgm:t>
    </dgm:pt>
    <dgm:pt modelId="{CF5454A0-C971-47DA-8CED-17BC5A92AA52}">
      <dgm:prSet phldrT="[Текст]" custT="1"/>
      <dgm:spPr/>
      <dgm:t>
        <a:bodyPr/>
        <a:lstStyle/>
        <a:p>
          <a:r>
            <a:rPr lang="uk-UA" sz="1600" dirty="0" smtClean="0"/>
            <a:t>Розвиток самоврядування</a:t>
          </a:r>
          <a:endParaRPr lang="ru-RU" sz="1600" dirty="0"/>
        </a:p>
      </dgm:t>
    </dgm:pt>
    <dgm:pt modelId="{EFAFC846-E051-4415-B2EB-1FF97317695C}" type="parTrans" cxnId="{CEBD9F49-2C7A-4CB3-AA20-C77E3FE0D166}">
      <dgm:prSet/>
      <dgm:spPr/>
      <dgm:t>
        <a:bodyPr/>
        <a:lstStyle/>
        <a:p>
          <a:endParaRPr lang="ru-RU"/>
        </a:p>
      </dgm:t>
    </dgm:pt>
    <dgm:pt modelId="{A787877E-EA9A-4D0A-9C74-1BA3CD953B94}" type="sibTrans" cxnId="{CEBD9F49-2C7A-4CB3-AA20-C77E3FE0D166}">
      <dgm:prSet/>
      <dgm:spPr/>
      <dgm:t>
        <a:bodyPr/>
        <a:lstStyle/>
        <a:p>
          <a:endParaRPr lang="ru-RU"/>
        </a:p>
      </dgm:t>
    </dgm:pt>
    <dgm:pt modelId="{9A334B59-A68C-43AE-BB23-887C3D82EB55}">
      <dgm:prSet custT="1"/>
      <dgm:spPr/>
      <dgm:t>
        <a:bodyPr/>
        <a:lstStyle/>
        <a:p>
          <a:r>
            <a:rPr lang="uk-UA" sz="1600" dirty="0" smtClean="0"/>
            <a:t>Реалізація технологій в збереженні здоров’я</a:t>
          </a:r>
          <a:endParaRPr lang="ru-RU" sz="1600" dirty="0"/>
        </a:p>
      </dgm:t>
    </dgm:pt>
    <dgm:pt modelId="{FFA8AB41-568F-41B0-ABC8-29E583E9DF20}" type="parTrans" cxnId="{9446F57F-A4FF-41B1-B7AC-56919BD1B7CF}">
      <dgm:prSet/>
      <dgm:spPr/>
      <dgm:t>
        <a:bodyPr/>
        <a:lstStyle/>
        <a:p>
          <a:endParaRPr lang="ru-RU"/>
        </a:p>
      </dgm:t>
    </dgm:pt>
    <dgm:pt modelId="{A6CA0DB5-5A57-4C8C-8058-8FF4A9D3DFB9}" type="sibTrans" cxnId="{9446F57F-A4FF-41B1-B7AC-56919BD1B7CF}">
      <dgm:prSet/>
      <dgm:spPr/>
      <dgm:t>
        <a:bodyPr/>
        <a:lstStyle/>
        <a:p>
          <a:endParaRPr lang="ru-RU"/>
        </a:p>
      </dgm:t>
    </dgm:pt>
    <dgm:pt modelId="{C4AFDF69-F900-4D9D-B289-CF230BA64955}">
      <dgm:prSet custT="1"/>
      <dgm:spPr/>
      <dgm:t>
        <a:bodyPr/>
        <a:lstStyle/>
        <a:p>
          <a:r>
            <a:rPr lang="uk-UA" sz="1800" dirty="0" smtClean="0"/>
            <a:t>Співпраця  з батьками</a:t>
          </a:r>
          <a:endParaRPr lang="ru-RU" sz="1800" dirty="0"/>
        </a:p>
      </dgm:t>
    </dgm:pt>
    <dgm:pt modelId="{D3001B75-CA93-4220-8B6D-9E7BD8E0DBD6}" type="parTrans" cxnId="{A565D2C6-FA95-4893-8998-C8FB93EFE5E1}">
      <dgm:prSet/>
      <dgm:spPr/>
      <dgm:t>
        <a:bodyPr/>
        <a:lstStyle/>
        <a:p>
          <a:endParaRPr lang="ru-RU"/>
        </a:p>
      </dgm:t>
    </dgm:pt>
    <dgm:pt modelId="{C610ACAF-74A3-4E29-9480-D5AEE91DCF6D}" type="sibTrans" cxnId="{A565D2C6-FA95-4893-8998-C8FB93EFE5E1}">
      <dgm:prSet/>
      <dgm:spPr/>
      <dgm:t>
        <a:bodyPr/>
        <a:lstStyle/>
        <a:p>
          <a:endParaRPr lang="ru-RU"/>
        </a:p>
      </dgm:t>
    </dgm:pt>
    <dgm:pt modelId="{1CAEDB87-7AF7-4715-8A85-7563E6D18066}">
      <dgm:prSet custT="1"/>
      <dgm:spPr/>
      <dgm:t>
        <a:bodyPr/>
        <a:lstStyle/>
        <a:p>
          <a:r>
            <a:rPr lang="uk-UA" sz="1600" dirty="0" smtClean="0"/>
            <a:t>Профілактична діяльність</a:t>
          </a:r>
          <a:endParaRPr lang="ru-RU" sz="1600" dirty="0"/>
        </a:p>
      </dgm:t>
    </dgm:pt>
    <dgm:pt modelId="{7A7ECA77-F13C-4451-85F5-2D7172F7DDB3}" type="parTrans" cxnId="{3B20F21A-C0BA-4AF9-B425-00DBFD583403}">
      <dgm:prSet/>
      <dgm:spPr/>
      <dgm:t>
        <a:bodyPr/>
        <a:lstStyle/>
        <a:p>
          <a:endParaRPr lang="ru-RU"/>
        </a:p>
      </dgm:t>
    </dgm:pt>
    <dgm:pt modelId="{DB83E3D5-40B9-4720-BD43-B33F927DDDF3}" type="sibTrans" cxnId="{3B20F21A-C0BA-4AF9-B425-00DBFD583403}">
      <dgm:prSet/>
      <dgm:spPr/>
      <dgm:t>
        <a:bodyPr/>
        <a:lstStyle/>
        <a:p>
          <a:endParaRPr lang="ru-RU"/>
        </a:p>
      </dgm:t>
    </dgm:pt>
    <dgm:pt modelId="{D4565689-1EF1-4F38-9CCD-9636AF19E5DB}">
      <dgm:prSet custT="1"/>
      <dgm:spPr/>
      <dgm:t>
        <a:bodyPr/>
        <a:lstStyle/>
        <a:p>
          <a:r>
            <a:rPr lang="uk-UA" sz="1600" dirty="0" smtClean="0"/>
            <a:t>Участь у загальних заходах</a:t>
          </a:r>
          <a:endParaRPr lang="ru-RU" sz="1600" dirty="0"/>
        </a:p>
      </dgm:t>
    </dgm:pt>
    <dgm:pt modelId="{B347A517-C048-4741-B842-CCEEBD953F68}" type="parTrans" cxnId="{73C3EFA0-3BDD-4AA1-9F99-5B4FBC4A914E}">
      <dgm:prSet/>
      <dgm:spPr/>
      <dgm:t>
        <a:bodyPr/>
        <a:lstStyle/>
        <a:p>
          <a:endParaRPr lang="ru-RU"/>
        </a:p>
      </dgm:t>
    </dgm:pt>
    <dgm:pt modelId="{28660D26-EF94-4E15-A7DE-8055FD20DE3C}" type="sibTrans" cxnId="{73C3EFA0-3BDD-4AA1-9F99-5B4FBC4A914E}">
      <dgm:prSet/>
      <dgm:spPr/>
      <dgm:t>
        <a:bodyPr/>
        <a:lstStyle/>
        <a:p>
          <a:endParaRPr lang="ru-RU"/>
        </a:p>
      </dgm:t>
    </dgm:pt>
    <dgm:pt modelId="{0EB2BCE5-866F-4292-B521-5491D1F66C29}">
      <dgm:prSet custT="1"/>
      <dgm:spPr/>
      <dgm:t>
        <a:bodyPr/>
        <a:lstStyle/>
        <a:p>
          <a:r>
            <a:rPr lang="uk-UA" sz="1600" dirty="0" smtClean="0"/>
            <a:t>Екскурсійна діяльність</a:t>
          </a:r>
          <a:endParaRPr lang="ru-RU" sz="1600" dirty="0"/>
        </a:p>
      </dgm:t>
    </dgm:pt>
    <dgm:pt modelId="{79F5F152-1B1E-450E-849D-C814ADDC7A46}" type="parTrans" cxnId="{DB19F801-98D1-4F86-981A-8C021F29458C}">
      <dgm:prSet/>
      <dgm:spPr/>
      <dgm:t>
        <a:bodyPr/>
        <a:lstStyle/>
        <a:p>
          <a:endParaRPr lang="ru-RU"/>
        </a:p>
      </dgm:t>
    </dgm:pt>
    <dgm:pt modelId="{A2400752-3884-42D3-AED3-F164FD29B937}" type="sibTrans" cxnId="{DB19F801-98D1-4F86-981A-8C021F29458C}">
      <dgm:prSet/>
      <dgm:spPr/>
      <dgm:t>
        <a:bodyPr/>
        <a:lstStyle/>
        <a:p>
          <a:endParaRPr lang="ru-RU"/>
        </a:p>
      </dgm:t>
    </dgm:pt>
    <dgm:pt modelId="{54906B3F-174A-4E20-88C3-A6A3E5D47718}" type="pres">
      <dgm:prSet presAssocID="{EE0B4E8E-B996-44ED-BCB5-5FE9BE2DB4F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6B5323-7D13-4A65-8DA8-CD52188C344A}" type="pres">
      <dgm:prSet presAssocID="{DB4D590E-B742-4FDC-ACFB-CCE7A89960BD}" presName="centerShape" presStyleLbl="node0" presStyleIdx="0" presStyleCnt="1" custScaleX="276636"/>
      <dgm:spPr/>
      <dgm:t>
        <a:bodyPr/>
        <a:lstStyle/>
        <a:p>
          <a:endParaRPr lang="ru-RU"/>
        </a:p>
      </dgm:t>
    </dgm:pt>
    <dgm:pt modelId="{72020B40-D1BF-4B48-8460-9378C7401894}" type="pres">
      <dgm:prSet presAssocID="{29617023-ADAB-4B07-BA80-0A73261B1334}" presName="parTrans" presStyleLbl="sibTrans2D1" presStyleIdx="0" presStyleCnt="9"/>
      <dgm:spPr/>
      <dgm:t>
        <a:bodyPr/>
        <a:lstStyle/>
        <a:p>
          <a:endParaRPr lang="ru-RU"/>
        </a:p>
      </dgm:t>
    </dgm:pt>
    <dgm:pt modelId="{A7812043-8DEA-496F-8C89-3D2A5BC3FD23}" type="pres">
      <dgm:prSet presAssocID="{29617023-ADAB-4B07-BA80-0A73261B1334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EC31B660-7B71-41E4-AC15-DE47764A8665}" type="pres">
      <dgm:prSet presAssocID="{C9B804FA-5E1B-4738-B51F-77AA5BFCCB79}" presName="node" presStyleLbl="node1" presStyleIdx="0" presStyleCnt="9" custScaleX="215099" custRadScaleRad="97839" custRadScaleInc="39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8B23-15D2-4920-985A-D0315B40382A}" type="pres">
      <dgm:prSet presAssocID="{8F5C70BC-755C-4B45-86D5-C0CB0EBE8E1E}" presName="parTrans" presStyleLbl="sibTrans2D1" presStyleIdx="1" presStyleCnt="9"/>
      <dgm:spPr/>
      <dgm:t>
        <a:bodyPr/>
        <a:lstStyle/>
        <a:p>
          <a:endParaRPr lang="ru-RU"/>
        </a:p>
      </dgm:t>
    </dgm:pt>
    <dgm:pt modelId="{864651A6-0064-4468-A66F-E93D84F25B32}" type="pres">
      <dgm:prSet presAssocID="{8F5C70BC-755C-4B45-86D5-C0CB0EBE8E1E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19DADE7D-6982-4C90-8ACD-E2FDA4FDF219}" type="pres">
      <dgm:prSet presAssocID="{561AC7CE-6544-4476-8E16-53FE09E2F53D}" presName="node" presStyleLbl="node1" presStyleIdx="1" presStyleCnt="9" custScaleX="229200" custRadScaleRad="141410" custRadScaleInc="104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8DC10-2CC2-4718-BBB2-F308BF4AC955}" type="pres">
      <dgm:prSet presAssocID="{C74A1F78-EB81-4C66-8353-5068ED521EEA}" presName="parTrans" presStyleLbl="sibTrans2D1" presStyleIdx="2" presStyleCnt="9"/>
      <dgm:spPr/>
      <dgm:t>
        <a:bodyPr/>
        <a:lstStyle/>
        <a:p>
          <a:endParaRPr lang="ru-RU"/>
        </a:p>
      </dgm:t>
    </dgm:pt>
    <dgm:pt modelId="{7F688512-5892-40B1-A64C-5DA63978E3AA}" type="pres">
      <dgm:prSet presAssocID="{C74A1F78-EB81-4C66-8353-5068ED521EEA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9EB3AA72-1D88-4FAE-B2D3-677D7EDAE829}" type="pres">
      <dgm:prSet presAssocID="{67EFFAE5-6F94-4576-BE48-BFB8896AC243}" presName="node" presStyleLbl="node1" presStyleIdx="2" presStyleCnt="9" custScaleX="196213" custScaleY="103290" custRadScaleRad="145120" custRadScaleInc="48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818E0-594D-44DC-BB01-2F35959F05D2}" type="pres">
      <dgm:prSet presAssocID="{EFAFC846-E051-4415-B2EB-1FF97317695C}" presName="parTrans" presStyleLbl="sibTrans2D1" presStyleIdx="3" presStyleCnt="9"/>
      <dgm:spPr/>
      <dgm:t>
        <a:bodyPr/>
        <a:lstStyle/>
        <a:p>
          <a:endParaRPr lang="ru-RU"/>
        </a:p>
      </dgm:t>
    </dgm:pt>
    <dgm:pt modelId="{69FEE15E-7896-4BC9-B50F-C0B9934210D4}" type="pres">
      <dgm:prSet presAssocID="{EFAFC846-E051-4415-B2EB-1FF97317695C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287C743E-F1D4-4820-9781-D36AEAFB773B}" type="pres">
      <dgm:prSet presAssocID="{CF5454A0-C971-47DA-8CED-17BC5A92AA52}" presName="node" presStyleLbl="node1" presStyleIdx="3" presStyleCnt="9" custScaleX="217618" custScaleY="100000" custRadScaleRad="146604" custRadScaleInc="-19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00715-D469-42FE-B35D-5EB497042F5B}" type="pres">
      <dgm:prSet presAssocID="{FFA8AB41-568F-41B0-ABC8-29E583E9DF20}" presName="parTrans" presStyleLbl="sibTrans2D1" presStyleIdx="4" presStyleCnt="9"/>
      <dgm:spPr/>
      <dgm:t>
        <a:bodyPr/>
        <a:lstStyle/>
        <a:p>
          <a:endParaRPr lang="ru-RU"/>
        </a:p>
      </dgm:t>
    </dgm:pt>
    <dgm:pt modelId="{93A65DEE-F6CB-4F08-A94C-044ED8E980AD}" type="pres">
      <dgm:prSet presAssocID="{FFA8AB41-568F-41B0-ABC8-29E583E9DF20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D97370F1-B065-43F8-A8EC-020DAAAD795C}" type="pres">
      <dgm:prSet presAssocID="{9A334B59-A68C-43AE-BB23-887C3D82EB55}" presName="node" presStyleLbl="node1" presStyleIdx="4" presStyleCnt="9" custScaleX="229338" custRadScaleRad="106099" custRadScaleInc="-21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BDB8D-5A55-497C-897E-E6E5CED47F5B}" type="pres">
      <dgm:prSet presAssocID="{D3001B75-CA93-4220-8B6D-9E7BD8E0DBD6}" presName="parTrans" presStyleLbl="sibTrans2D1" presStyleIdx="5" presStyleCnt="9"/>
      <dgm:spPr/>
      <dgm:t>
        <a:bodyPr/>
        <a:lstStyle/>
        <a:p>
          <a:endParaRPr lang="ru-RU"/>
        </a:p>
      </dgm:t>
    </dgm:pt>
    <dgm:pt modelId="{E725A196-5C41-41FC-8671-48FD0BD04502}" type="pres">
      <dgm:prSet presAssocID="{D3001B75-CA93-4220-8B6D-9E7BD8E0DBD6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3736F310-C84A-4DF0-9395-CFCE052296E0}" type="pres">
      <dgm:prSet presAssocID="{C4AFDF69-F900-4D9D-B289-CF230BA64955}" presName="node" presStyleLbl="node1" presStyleIdx="5" presStyleCnt="9" custScaleX="181894" custScaleY="113553" custRadScaleRad="112009" custRadScaleInc="68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2C7AC-88BD-4262-9304-644A10EA36E6}" type="pres">
      <dgm:prSet presAssocID="{7A7ECA77-F13C-4451-85F5-2D7172F7DDB3}" presName="parTrans" presStyleLbl="sibTrans2D1" presStyleIdx="6" presStyleCnt="9"/>
      <dgm:spPr/>
      <dgm:t>
        <a:bodyPr/>
        <a:lstStyle/>
        <a:p>
          <a:endParaRPr lang="ru-RU"/>
        </a:p>
      </dgm:t>
    </dgm:pt>
    <dgm:pt modelId="{336536C0-8DCB-482F-9C77-ACD21358069B}" type="pres">
      <dgm:prSet presAssocID="{7A7ECA77-F13C-4451-85F5-2D7172F7DDB3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1273C0D1-AD36-4E89-85FF-316D8E0A8167}" type="pres">
      <dgm:prSet presAssocID="{1CAEDB87-7AF7-4715-8A85-7563E6D18066}" presName="node" presStyleLbl="node1" presStyleIdx="6" presStyleCnt="9" custScaleX="244280" custRadScaleRad="148486" custRadScaleInc="57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1F4B2-6DEE-4CB8-9078-B509155213CF}" type="pres">
      <dgm:prSet presAssocID="{B347A517-C048-4741-B842-CCEEBD953F68}" presName="parTrans" presStyleLbl="sibTrans2D1" presStyleIdx="7" presStyleCnt="9"/>
      <dgm:spPr/>
      <dgm:t>
        <a:bodyPr/>
        <a:lstStyle/>
        <a:p>
          <a:endParaRPr lang="ru-RU"/>
        </a:p>
      </dgm:t>
    </dgm:pt>
    <dgm:pt modelId="{FA093CB4-60FE-4F2A-8952-925462F7F2B5}" type="pres">
      <dgm:prSet presAssocID="{B347A517-C048-4741-B842-CCEEBD953F68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F45772BA-4CD6-4C98-9A4F-6DCB547D4202}" type="pres">
      <dgm:prSet presAssocID="{D4565689-1EF1-4F38-9CCD-9636AF19E5DB}" presName="node" presStyleLbl="node1" presStyleIdx="7" presStyleCnt="9" custScaleX="230004" custRadScaleRad="146266" custRadScaleInc="-27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A84B9-0742-41EC-A189-A169C777F3E8}" type="pres">
      <dgm:prSet presAssocID="{79F5F152-1B1E-450E-849D-C814ADDC7A46}" presName="parTrans" presStyleLbl="sibTrans2D1" presStyleIdx="8" presStyleCnt="9"/>
      <dgm:spPr/>
      <dgm:t>
        <a:bodyPr/>
        <a:lstStyle/>
        <a:p>
          <a:endParaRPr lang="ru-RU"/>
        </a:p>
      </dgm:t>
    </dgm:pt>
    <dgm:pt modelId="{F41B6431-3868-46AC-93EF-529CDAE1D452}" type="pres">
      <dgm:prSet presAssocID="{79F5F152-1B1E-450E-849D-C814ADDC7A46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BC2193CA-FC46-4C93-BC64-BA5C04530A5C}" type="pres">
      <dgm:prSet presAssocID="{0EB2BCE5-866F-4292-B521-5491D1F66C29}" presName="node" presStyleLbl="node1" presStyleIdx="8" presStyleCnt="9" custScaleX="212059" custRadScaleRad="129843" custRadScaleInc="-76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ED43F5-3B45-442A-99FB-390AD518AF96}" type="presOf" srcId="{C74A1F78-EB81-4C66-8353-5068ED521EEA}" destId="{7F688512-5892-40B1-A64C-5DA63978E3AA}" srcOrd="1" destOrd="0" presId="urn:microsoft.com/office/officeart/2005/8/layout/radial5"/>
    <dgm:cxn modelId="{F1B7F7F3-B6F1-43EC-96FA-E3696E30199A}" type="presOf" srcId="{D3001B75-CA93-4220-8B6D-9E7BD8E0DBD6}" destId="{E725A196-5C41-41FC-8671-48FD0BD04502}" srcOrd="1" destOrd="0" presId="urn:microsoft.com/office/officeart/2005/8/layout/radial5"/>
    <dgm:cxn modelId="{EE4D536C-B942-4276-8120-D18AD781451F}" type="presOf" srcId="{C74A1F78-EB81-4C66-8353-5068ED521EEA}" destId="{BF58DC10-2CC2-4718-BBB2-F308BF4AC955}" srcOrd="0" destOrd="0" presId="urn:microsoft.com/office/officeart/2005/8/layout/radial5"/>
    <dgm:cxn modelId="{26B692EB-F02C-4001-ACC5-2C7F5FF9D659}" type="presOf" srcId="{FFA8AB41-568F-41B0-ABC8-29E583E9DF20}" destId="{93A65DEE-F6CB-4F08-A94C-044ED8E980AD}" srcOrd="1" destOrd="0" presId="urn:microsoft.com/office/officeart/2005/8/layout/radial5"/>
    <dgm:cxn modelId="{16F08B41-7619-42E8-9E84-4703AFCD7F4E}" type="presOf" srcId="{561AC7CE-6544-4476-8E16-53FE09E2F53D}" destId="{19DADE7D-6982-4C90-8ACD-E2FDA4FDF219}" srcOrd="0" destOrd="0" presId="urn:microsoft.com/office/officeart/2005/8/layout/radial5"/>
    <dgm:cxn modelId="{DB19F801-98D1-4F86-981A-8C021F29458C}" srcId="{DB4D590E-B742-4FDC-ACFB-CCE7A89960BD}" destId="{0EB2BCE5-866F-4292-B521-5491D1F66C29}" srcOrd="8" destOrd="0" parTransId="{79F5F152-1B1E-450E-849D-C814ADDC7A46}" sibTransId="{A2400752-3884-42D3-AED3-F164FD29B937}"/>
    <dgm:cxn modelId="{EEBAB053-27FD-4261-A575-9A8805031C49}" type="presOf" srcId="{C9B804FA-5E1B-4738-B51F-77AA5BFCCB79}" destId="{EC31B660-7B71-41E4-AC15-DE47764A8665}" srcOrd="0" destOrd="0" presId="urn:microsoft.com/office/officeart/2005/8/layout/radial5"/>
    <dgm:cxn modelId="{D449B269-127F-4EF9-899E-9465D380933F}" type="presOf" srcId="{D3001B75-CA93-4220-8B6D-9E7BD8E0DBD6}" destId="{BD1BDB8D-5A55-497C-897E-E6E5CED47F5B}" srcOrd="0" destOrd="0" presId="urn:microsoft.com/office/officeart/2005/8/layout/radial5"/>
    <dgm:cxn modelId="{50114AE1-65E2-40CD-8FA0-6484F83E17DB}" srcId="{DB4D590E-B742-4FDC-ACFB-CCE7A89960BD}" destId="{C9B804FA-5E1B-4738-B51F-77AA5BFCCB79}" srcOrd="0" destOrd="0" parTransId="{29617023-ADAB-4B07-BA80-0A73261B1334}" sibTransId="{81B7C4A6-D3B7-4570-9073-D83B42F78BD1}"/>
    <dgm:cxn modelId="{C672B854-6F54-4F70-9F7C-3AECAF2337C6}" type="presOf" srcId="{67EFFAE5-6F94-4576-BE48-BFB8896AC243}" destId="{9EB3AA72-1D88-4FAE-B2D3-677D7EDAE829}" srcOrd="0" destOrd="0" presId="urn:microsoft.com/office/officeart/2005/8/layout/radial5"/>
    <dgm:cxn modelId="{9446F57F-A4FF-41B1-B7AC-56919BD1B7CF}" srcId="{DB4D590E-B742-4FDC-ACFB-CCE7A89960BD}" destId="{9A334B59-A68C-43AE-BB23-887C3D82EB55}" srcOrd="4" destOrd="0" parTransId="{FFA8AB41-568F-41B0-ABC8-29E583E9DF20}" sibTransId="{A6CA0DB5-5A57-4C8C-8058-8FF4A9D3DFB9}"/>
    <dgm:cxn modelId="{73C3EFA0-3BDD-4AA1-9F99-5B4FBC4A914E}" srcId="{DB4D590E-B742-4FDC-ACFB-CCE7A89960BD}" destId="{D4565689-1EF1-4F38-9CCD-9636AF19E5DB}" srcOrd="7" destOrd="0" parTransId="{B347A517-C048-4741-B842-CCEEBD953F68}" sibTransId="{28660D26-EF94-4E15-A7DE-8055FD20DE3C}"/>
    <dgm:cxn modelId="{BDEB84A6-A6EA-4057-AAFA-3D6B07A9E01F}" type="presOf" srcId="{7A7ECA77-F13C-4451-85F5-2D7172F7DDB3}" destId="{336536C0-8DCB-482F-9C77-ACD21358069B}" srcOrd="1" destOrd="0" presId="urn:microsoft.com/office/officeart/2005/8/layout/radial5"/>
    <dgm:cxn modelId="{6C39DBB0-499C-476B-A461-6FE34403CF30}" type="presOf" srcId="{0EB2BCE5-866F-4292-B521-5491D1F66C29}" destId="{BC2193CA-FC46-4C93-BC64-BA5C04530A5C}" srcOrd="0" destOrd="0" presId="urn:microsoft.com/office/officeart/2005/8/layout/radial5"/>
    <dgm:cxn modelId="{9BCD718C-2D8B-4851-A9ED-7F25CCF80D65}" type="presOf" srcId="{79F5F152-1B1E-450E-849D-C814ADDC7A46}" destId="{F41B6431-3868-46AC-93EF-529CDAE1D452}" srcOrd="1" destOrd="0" presId="urn:microsoft.com/office/officeart/2005/8/layout/radial5"/>
    <dgm:cxn modelId="{DD41AA78-9F79-43DD-A3C9-3E7DAD05D798}" type="presOf" srcId="{CF5454A0-C971-47DA-8CED-17BC5A92AA52}" destId="{287C743E-F1D4-4820-9781-D36AEAFB773B}" srcOrd="0" destOrd="0" presId="urn:microsoft.com/office/officeart/2005/8/layout/radial5"/>
    <dgm:cxn modelId="{2AA72498-0B06-4A50-84B4-40A08C5F3FD1}" type="presOf" srcId="{1CAEDB87-7AF7-4715-8A85-7563E6D18066}" destId="{1273C0D1-AD36-4E89-85FF-316D8E0A8167}" srcOrd="0" destOrd="0" presId="urn:microsoft.com/office/officeart/2005/8/layout/radial5"/>
    <dgm:cxn modelId="{A565D2C6-FA95-4893-8998-C8FB93EFE5E1}" srcId="{DB4D590E-B742-4FDC-ACFB-CCE7A89960BD}" destId="{C4AFDF69-F900-4D9D-B289-CF230BA64955}" srcOrd="5" destOrd="0" parTransId="{D3001B75-CA93-4220-8B6D-9E7BD8E0DBD6}" sibTransId="{C610ACAF-74A3-4E29-9480-D5AEE91DCF6D}"/>
    <dgm:cxn modelId="{3B20F21A-C0BA-4AF9-B425-00DBFD583403}" srcId="{DB4D590E-B742-4FDC-ACFB-CCE7A89960BD}" destId="{1CAEDB87-7AF7-4715-8A85-7563E6D18066}" srcOrd="6" destOrd="0" parTransId="{7A7ECA77-F13C-4451-85F5-2D7172F7DDB3}" sibTransId="{DB83E3D5-40B9-4720-BD43-B33F927DDDF3}"/>
    <dgm:cxn modelId="{CEBD9F49-2C7A-4CB3-AA20-C77E3FE0D166}" srcId="{DB4D590E-B742-4FDC-ACFB-CCE7A89960BD}" destId="{CF5454A0-C971-47DA-8CED-17BC5A92AA52}" srcOrd="3" destOrd="0" parTransId="{EFAFC846-E051-4415-B2EB-1FF97317695C}" sibTransId="{A787877E-EA9A-4D0A-9C74-1BA3CD953B94}"/>
    <dgm:cxn modelId="{4C9D335A-0DC6-4FC1-9380-43F7D7991573}" type="presOf" srcId="{8F5C70BC-755C-4B45-86D5-C0CB0EBE8E1E}" destId="{B6D38B23-15D2-4920-985A-D0315B40382A}" srcOrd="0" destOrd="0" presId="urn:microsoft.com/office/officeart/2005/8/layout/radial5"/>
    <dgm:cxn modelId="{4F9C85CB-0B6F-4CA1-9D37-D744A1DCCBDF}" type="presOf" srcId="{8F5C70BC-755C-4B45-86D5-C0CB0EBE8E1E}" destId="{864651A6-0064-4468-A66F-E93D84F25B32}" srcOrd="1" destOrd="0" presId="urn:microsoft.com/office/officeart/2005/8/layout/radial5"/>
    <dgm:cxn modelId="{79DF5DC4-F8C6-4257-9687-C992FB7F640C}" type="presOf" srcId="{EE0B4E8E-B996-44ED-BCB5-5FE9BE2DB4FB}" destId="{54906B3F-174A-4E20-88C3-A6A3E5D47718}" srcOrd="0" destOrd="0" presId="urn:microsoft.com/office/officeart/2005/8/layout/radial5"/>
    <dgm:cxn modelId="{1ADB357C-E41E-4059-BA91-CC4B8A0FC285}" type="presOf" srcId="{B347A517-C048-4741-B842-CCEEBD953F68}" destId="{C3D1F4B2-6DEE-4CB8-9078-B509155213CF}" srcOrd="0" destOrd="0" presId="urn:microsoft.com/office/officeart/2005/8/layout/radial5"/>
    <dgm:cxn modelId="{B49A8C50-7EBD-4C1A-A007-A257D1C21E64}" type="presOf" srcId="{29617023-ADAB-4B07-BA80-0A73261B1334}" destId="{A7812043-8DEA-496F-8C89-3D2A5BC3FD23}" srcOrd="1" destOrd="0" presId="urn:microsoft.com/office/officeart/2005/8/layout/radial5"/>
    <dgm:cxn modelId="{D3CE550A-55B6-4B7B-8940-8F77D385EF6F}" type="presOf" srcId="{9A334B59-A68C-43AE-BB23-887C3D82EB55}" destId="{D97370F1-B065-43F8-A8EC-020DAAAD795C}" srcOrd="0" destOrd="0" presId="urn:microsoft.com/office/officeart/2005/8/layout/radial5"/>
    <dgm:cxn modelId="{33C3A405-9CBC-4A3D-ACDC-798008A04B2B}" srcId="{DB4D590E-B742-4FDC-ACFB-CCE7A89960BD}" destId="{561AC7CE-6544-4476-8E16-53FE09E2F53D}" srcOrd="1" destOrd="0" parTransId="{8F5C70BC-755C-4B45-86D5-C0CB0EBE8E1E}" sibTransId="{A967BEF2-5B6F-4DDD-9D13-B985FF02B4B6}"/>
    <dgm:cxn modelId="{9106871F-8B11-4100-B873-57CB493C83C6}" type="presOf" srcId="{EFAFC846-E051-4415-B2EB-1FF97317695C}" destId="{69FEE15E-7896-4BC9-B50F-C0B9934210D4}" srcOrd="1" destOrd="0" presId="urn:microsoft.com/office/officeart/2005/8/layout/radial5"/>
    <dgm:cxn modelId="{4F43F1C7-71D7-40BC-A148-43FCE563FC1B}" type="presOf" srcId="{D4565689-1EF1-4F38-9CCD-9636AF19E5DB}" destId="{F45772BA-4CD6-4C98-9A4F-6DCB547D4202}" srcOrd="0" destOrd="0" presId="urn:microsoft.com/office/officeart/2005/8/layout/radial5"/>
    <dgm:cxn modelId="{5D86415C-2F93-4635-B4FA-FA16B24DE092}" type="presOf" srcId="{79F5F152-1B1E-450E-849D-C814ADDC7A46}" destId="{2D8A84B9-0742-41EC-A189-A169C777F3E8}" srcOrd="0" destOrd="0" presId="urn:microsoft.com/office/officeart/2005/8/layout/radial5"/>
    <dgm:cxn modelId="{8B03EF0F-935A-46CF-9C8B-F6B12D377F0B}" type="presOf" srcId="{29617023-ADAB-4B07-BA80-0A73261B1334}" destId="{72020B40-D1BF-4B48-8460-9378C7401894}" srcOrd="0" destOrd="0" presId="urn:microsoft.com/office/officeart/2005/8/layout/radial5"/>
    <dgm:cxn modelId="{7CF22777-9392-4E3F-B98C-2B5D6FACAE68}" srcId="{EE0B4E8E-B996-44ED-BCB5-5FE9BE2DB4FB}" destId="{DB4D590E-B742-4FDC-ACFB-CCE7A89960BD}" srcOrd="0" destOrd="0" parTransId="{DA79106E-7590-4DCE-B291-AE5342337DB9}" sibTransId="{690EB589-0C9C-4B51-8EB3-CB5226A6FCBF}"/>
    <dgm:cxn modelId="{1F9A9ECB-6550-4FFD-B97B-959D64FE23BC}" srcId="{DB4D590E-B742-4FDC-ACFB-CCE7A89960BD}" destId="{67EFFAE5-6F94-4576-BE48-BFB8896AC243}" srcOrd="2" destOrd="0" parTransId="{C74A1F78-EB81-4C66-8353-5068ED521EEA}" sibTransId="{5EF13A87-CD79-4A3E-859B-B1206F187F69}"/>
    <dgm:cxn modelId="{19CA0904-3DF7-4212-AD5D-8D9526AEE417}" type="presOf" srcId="{FFA8AB41-568F-41B0-ABC8-29E583E9DF20}" destId="{D2800715-D469-42FE-B35D-5EB497042F5B}" srcOrd="0" destOrd="0" presId="urn:microsoft.com/office/officeart/2005/8/layout/radial5"/>
    <dgm:cxn modelId="{A5920E7B-7DFC-45E0-9499-AF4F36108F29}" type="presOf" srcId="{EFAFC846-E051-4415-B2EB-1FF97317695C}" destId="{F5E818E0-594D-44DC-BB01-2F35959F05D2}" srcOrd="0" destOrd="0" presId="urn:microsoft.com/office/officeart/2005/8/layout/radial5"/>
    <dgm:cxn modelId="{95610D4A-920D-4975-AE03-39976348E9BA}" type="presOf" srcId="{DB4D590E-B742-4FDC-ACFB-CCE7A89960BD}" destId="{136B5323-7D13-4A65-8DA8-CD52188C344A}" srcOrd="0" destOrd="0" presId="urn:microsoft.com/office/officeart/2005/8/layout/radial5"/>
    <dgm:cxn modelId="{E4251471-5EE9-4D64-B01F-204B6721D229}" type="presOf" srcId="{C4AFDF69-F900-4D9D-B289-CF230BA64955}" destId="{3736F310-C84A-4DF0-9395-CFCE052296E0}" srcOrd="0" destOrd="0" presId="urn:microsoft.com/office/officeart/2005/8/layout/radial5"/>
    <dgm:cxn modelId="{8CC5B9A1-C26A-43D8-B60F-FB3407878245}" type="presOf" srcId="{7A7ECA77-F13C-4451-85F5-2D7172F7DDB3}" destId="{CAD2C7AC-88BD-4262-9304-644A10EA36E6}" srcOrd="0" destOrd="0" presId="urn:microsoft.com/office/officeart/2005/8/layout/radial5"/>
    <dgm:cxn modelId="{B64D0A4C-B178-43E5-A5EB-9F63AD66B113}" type="presOf" srcId="{B347A517-C048-4741-B842-CCEEBD953F68}" destId="{FA093CB4-60FE-4F2A-8952-925462F7F2B5}" srcOrd="1" destOrd="0" presId="urn:microsoft.com/office/officeart/2005/8/layout/radial5"/>
    <dgm:cxn modelId="{3EB38238-E8A2-4EC8-AFDF-6436BD05596B}" type="presParOf" srcId="{54906B3F-174A-4E20-88C3-A6A3E5D47718}" destId="{136B5323-7D13-4A65-8DA8-CD52188C344A}" srcOrd="0" destOrd="0" presId="urn:microsoft.com/office/officeart/2005/8/layout/radial5"/>
    <dgm:cxn modelId="{26661D6C-F41B-49B8-9F65-194501183737}" type="presParOf" srcId="{54906B3F-174A-4E20-88C3-A6A3E5D47718}" destId="{72020B40-D1BF-4B48-8460-9378C7401894}" srcOrd="1" destOrd="0" presId="urn:microsoft.com/office/officeart/2005/8/layout/radial5"/>
    <dgm:cxn modelId="{FA14AFBE-721D-4DFC-A4C3-16C35D03B801}" type="presParOf" srcId="{72020B40-D1BF-4B48-8460-9378C7401894}" destId="{A7812043-8DEA-496F-8C89-3D2A5BC3FD23}" srcOrd="0" destOrd="0" presId="urn:microsoft.com/office/officeart/2005/8/layout/radial5"/>
    <dgm:cxn modelId="{BCA60BE2-785F-4D6A-8164-C75E0BD376CE}" type="presParOf" srcId="{54906B3F-174A-4E20-88C3-A6A3E5D47718}" destId="{EC31B660-7B71-41E4-AC15-DE47764A8665}" srcOrd="2" destOrd="0" presId="urn:microsoft.com/office/officeart/2005/8/layout/radial5"/>
    <dgm:cxn modelId="{B77D6FFE-D4DD-4634-902B-FF1E11C98692}" type="presParOf" srcId="{54906B3F-174A-4E20-88C3-A6A3E5D47718}" destId="{B6D38B23-15D2-4920-985A-D0315B40382A}" srcOrd="3" destOrd="0" presId="urn:microsoft.com/office/officeart/2005/8/layout/radial5"/>
    <dgm:cxn modelId="{18F0FE63-9A98-432F-8A04-3206B3E52E67}" type="presParOf" srcId="{B6D38B23-15D2-4920-985A-D0315B40382A}" destId="{864651A6-0064-4468-A66F-E93D84F25B32}" srcOrd="0" destOrd="0" presId="urn:microsoft.com/office/officeart/2005/8/layout/radial5"/>
    <dgm:cxn modelId="{D4FC2A50-B86B-4626-898D-D1BDA63884BA}" type="presParOf" srcId="{54906B3F-174A-4E20-88C3-A6A3E5D47718}" destId="{19DADE7D-6982-4C90-8ACD-E2FDA4FDF219}" srcOrd="4" destOrd="0" presId="urn:microsoft.com/office/officeart/2005/8/layout/radial5"/>
    <dgm:cxn modelId="{345A728D-E655-425B-AB5D-B84D4521CE00}" type="presParOf" srcId="{54906B3F-174A-4E20-88C3-A6A3E5D47718}" destId="{BF58DC10-2CC2-4718-BBB2-F308BF4AC955}" srcOrd="5" destOrd="0" presId="urn:microsoft.com/office/officeart/2005/8/layout/radial5"/>
    <dgm:cxn modelId="{66B0C584-685D-4FB1-B9BA-81EC182FCF1C}" type="presParOf" srcId="{BF58DC10-2CC2-4718-BBB2-F308BF4AC955}" destId="{7F688512-5892-40B1-A64C-5DA63978E3AA}" srcOrd="0" destOrd="0" presId="urn:microsoft.com/office/officeart/2005/8/layout/radial5"/>
    <dgm:cxn modelId="{E3E40666-2382-4861-A8F3-E5DC12B9D9B4}" type="presParOf" srcId="{54906B3F-174A-4E20-88C3-A6A3E5D47718}" destId="{9EB3AA72-1D88-4FAE-B2D3-677D7EDAE829}" srcOrd="6" destOrd="0" presId="urn:microsoft.com/office/officeart/2005/8/layout/radial5"/>
    <dgm:cxn modelId="{51DB0230-338E-4F61-AFC9-9D212B334604}" type="presParOf" srcId="{54906B3F-174A-4E20-88C3-A6A3E5D47718}" destId="{F5E818E0-594D-44DC-BB01-2F35959F05D2}" srcOrd="7" destOrd="0" presId="urn:microsoft.com/office/officeart/2005/8/layout/radial5"/>
    <dgm:cxn modelId="{91796DF2-7CCD-45F3-98F7-3F889E32911A}" type="presParOf" srcId="{F5E818E0-594D-44DC-BB01-2F35959F05D2}" destId="{69FEE15E-7896-4BC9-B50F-C0B9934210D4}" srcOrd="0" destOrd="0" presId="urn:microsoft.com/office/officeart/2005/8/layout/radial5"/>
    <dgm:cxn modelId="{420DEDE2-6342-4D0A-AE7D-D890CB60A068}" type="presParOf" srcId="{54906B3F-174A-4E20-88C3-A6A3E5D47718}" destId="{287C743E-F1D4-4820-9781-D36AEAFB773B}" srcOrd="8" destOrd="0" presId="urn:microsoft.com/office/officeart/2005/8/layout/radial5"/>
    <dgm:cxn modelId="{273B04D7-9849-4DB9-8854-B797A2998D9E}" type="presParOf" srcId="{54906B3F-174A-4E20-88C3-A6A3E5D47718}" destId="{D2800715-D469-42FE-B35D-5EB497042F5B}" srcOrd="9" destOrd="0" presId="urn:microsoft.com/office/officeart/2005/8/layout/radial5"/>
    <dgm:cxn modelId="{7897B8DB-37C0-47FE-BC90-7E5D907A5B51}" type="presParOf" srcId="{D2800715-D469-42FE-B35D-5EB497042F5B}" destId="{93A65DEE-F6CB-4F08-A94C-044ED8E980AD}" srcOrd="0" destOrd="0" presId="urn:microsoft.com/office/officeart/2005/8/layout/radial5"/>
    <dgm:cxn modelId="{4EB6EE65-B7FB-4545-9DF5-89E506C4A01D}" type="presParOf" srcId="{54906B3F-174A-4E20-88C3-A6A3E5D47718}" destId="{D97370F1-B065-43F8-A8EC-020DAAAD795C}" srcOrd="10" destOrd="0" presId="urn:microsoft.com/office/officeart/2005/8/layout/radial5"/>
    <dgm:cxn modelId="{7BE6B380-01BF-4F59-A30A-2B335E497C26}" type="presParOf" srcId="{54906B3F-174A-4E20-88C3-A6A3E5D47718}" destId="{BD1BDB8D-5A55-497C-897E-E6E5CED47F5B}" srcOrd="11" destOrd="0" presId="urn:microsoft.com/office/officeart/2005/8/layout/radial5"/>
    <dgm:cxn modelId="{BD9D32BE-22D4-4984-9DFC-44223CCDF606}" type="presParOf" srcId="{BD1BDB8D-5A55-497C-897E-E6E5CED47F5B}" destId="{E725A196-5C41-41FC-8671-48FD0BD04502}" srcOrd="0" destOrd="0" presId="urn:microsoft.com/office/officeart/2005/8/layout/radial5"/>
    <dgm:cxn modelId="{F40FD15F-1FC7-4AD5-BC6A-D929CDC928EE}" type="presParOf" srcId="{54906B3F-174A-4E20-88C3-A6A3E5D47718}" destId="{3736F310-C84A-4DF0-9395-CFCE052296E0}" srcOrd="12" destOrd="0" presId="urn:microsoft.com/office/officeart/2005/8/layout/radial5"/>
    <dgm:cxn modelId="{DBC7D183-19EE-425D-883E-5BA968050BA7}" type="presParOf" srcId="{54906B3F-174A-4E20-88C3-A6A3E5D47718}" destId="{CAD2C7AC-88BD-4262-9304-644A10EA36E6}" srcOrd="13" destOrd="0" presId="urn:microsoft.com/office/officeart/2005/8/layout/radial5"/>
    <dgm:cxn modelId="{8B7DDF6A-735D-4142-B07A-EB1BBA70D2B5}" type="presParOf" srcId="{CAD2C7AC-88BD-4262-9304-644A10EA36E6}" destId="{336536C0-8DCB-482F-9C77-ACD21358069B}" srcOrd="0" destOrd="0" presId="urn:microsoft.com/office/officeart/2005/8/layout/radial5"/>
    <dgm:cxn modelId="{DD18AD20-500D-4C69-A71D-46F81CF42BC5}" type="presParOf" srcId="{54906B3F-174A-4E20-88C3-A6A3E5D47718}" destId="{1273C0D1-AD36-4E89-85FF-316D8E0A8167}" srcOrd="14" destOrd="0" presId="urn:microsoft.com/office/officeart/2005/8/layout/radial5"/>
    <dgm:cxn modelId="{E03BB105-A8AE-415A-BFD2-BB9C7E1ECF95}" type="presParOf" srcId="{54906B3F-174A-4E20-88C3-A6A3E5D47718}" destId="{C3D1F4B2-6DEE-4CB8-9078-B509155213CF}" srcOrd="15" destOrd="0" presId="urn:microsoft.com/office/officeart/2005/8/layout/radial5"/>
    <dgm:cxn modelId="{D4512BC1-B207-49B0-A88E-B5598F87B012}" type="presParOf" srcId="{C3D1F4B2-6DEE-4CB8-9078-B509155213CF}" destId="{FA093CB4-60FE-4F2A-8952-925462F7F2B5}" srcOrd="0" destOrd="0" presId="urn:microsoft.com/office/officeart/2005/8/layout/radial5"/>
    <dgm:cxn modelId="{63324360-D84A-4FBE-8E0D-CFF8447B229C}" type="presParOf" srcId="{54906B3F-174A-4E20-88C3-A6A3E5D47718}" destId="{F45772BA-4CD6-4C98-9A4F-6DCB547D4202}" srcOrd="16" destOrd="0" presId="urn:microsoft.com/office/officeart/2005/8/layout/radial5"/>
    <dgm:cxn modelId="{BB9B676D-2363-4EC6-96CA-883443A65233}" type="presParOf" srcId="{54906B3F-174A-4E20-88C3-A6A3E5D47718}" destId="{2D8A84B9-0742-41EC-A189-A169C777F3E8}" srcOrd="17" destOrd="0" presId="urn:microsoft.com/office/officeart/2005/8/layout/radial5"/>
    <dgm:cxn modelId="{8D24C103-9CAE-45B3-ACE3-7E6547CAE62D}" type="presParOf" srcId="{2D8A84B9-0742-41EC-A189-A169C777F3E8}" destId="{F41B6431-3868-46AC-93EF-529CDAE1D452}" srcOrd="0" destOrd="0" presId="urn:microsoft.com/office/officeart/2005/8/layout/radial5"/>
    <dgm:cxn modelId="{D8A418EE-4D39-48CD-857D-EE06F3604647}" type="presParOf" srcId="{54906B3F-174A-4E20-88C3-A6A3E5D47718}" destId="{BC2193CA-FC46-4C93-BC64-BA5C04530A5C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61A8E-52DE-4AC1-B249-ABC83B65EA35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830316-AC80-4D05-8550-1BA9351A750A}">
      <dgm:prSet phldrT="[Текст]"/>
      <dgm:spPr>
        <a:solidFill>
          <a:srgbClr val="00C000"/>
        </a:solidFill>
      </dgm:spPr>
      <dgm:t>
        <a:bodyPr/>
        <a:lstStyle/>
        <a:p>
          <a:endParaRPr lang="ru-RU" b="1" dirty="0">
            <a:solidFill>
              <a:srgbClr val="FFFF00"/>
            </a:solidFill>
          </a:endParaRPr>
        </a:p>
      </dgm:t>
    </dgm:pt>
    <dgm:pt modelId="{3B302951-CDA8-481E-82EB-0E1D753CE474}" type="parTrans" cxnId="{A7A63AF5-64E2-4861-AAFF-057532042BEE}">
      <dgm:prSet/>
      <dgm:spPr/>
      <dgm:t>
        <a:bodyPr/>
        <a:lstStyle/>
        <a:p>
          <a:endParaRPr lang="ru-RU"/>
        </a:p>
      </dgm:t>
    </dgm:pt>
    <dgm:pt modelId="{8BFDD433-12F1-4434-864F-6F8DC968E2D6}" type="sibTrans" cxnId="{A7A63AF5-64E2-4861-AAFF-057532042BEE}">
      <dgm:prSet/>
      <dgm:spPr/>
      <dgm:t>
        <a:bodyPr/>
        <a:lstStyle/>
        <a:p>
          <a:endParaRPr lang="ru-RU"/>
        </a:p>
      </dgm:t>
    </dgm:pt>
    <dgm:pt modelId="{5495B5A8-5329-4CEA-9188-F1884DE9E239}" type="pres">
      <dgm:prSet presAssocID="{F9361A8E-52DE-4AC1-B249-ABC83B65EA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818A5B-06B8-40F7-9B38-EC593AC7B02B}" type="pres">
      <dgm:prSet presAssocID="{52830316-AC80-4D05-8550-1BA9351A750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C16F0C-63AE-4E61-A0F1-48B58C41AB7B}" type="presOf" srcId="{F9361A8E-52DE-4AC1-B249-ABC83B65EA35}" destId="{5495B5A8-5329-4CEA-9188-F1884DE9E239}" srcOrd="0" destOrd="0" presId="urn:microsoft.com/office/officeart/2005/8/layout/cycle7"/>
    <dgm:cxn modelId="{B3523A7F-9452-43FD-A2E2-18D782DD0E99}" type="presOf" srcId="{52830316-AC80-4D05-8550-1BA9351A750A}" destId="{66818A5B-06B8-40F7-9B38-EC593AC7B02B}" srcOrd="0" destOrd="0" presId="urn:microsoft.com/office/officeart/2005/8/layout/cycle7"/>
    <dgm:cxn modelId="{A7A63AF5-64E2-4861-AAFF-057532042BEE}" srcId="{F9361A8E-52DE-4AC1-B249-ABC83B65EA35}" destId="{52830316-AC80-4D05-8550-1BA9351A750A}" srcOrd="0" destOrd="0" parTransId="{3B302951-CDA8-481E-82EB-0E1D753CE474}" sibTransId="{8BFDD433-12F1-4434-864F-6F8DC968E2D6}"/>
    <dgm:cxn modelId="{F5925490-B0F3-47CB-8447-C992226AA7C7}" type="presParOf" srcId="{5495B5A8-5329-4CEA-9188-F1884DE9E239}" destId="{66818A5B-06B8-40F7-9B38-EC593AC7B02B}" srcOrd="0" destOrd="0" presId="urn:microsoft.com/office/officeart/2005/8/layout/cycle7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6B5323-7D13-4A65-8DA8-CD52188C344A}">
      <dsp:nvSpPr>
        <dsp:cNvPr id="0" name=""/>
        <dsp:cNvSpPr/>
      </dsp:nvSpPr>
      <dsp:spPr>
        <a:xfrm>
          <a:off x="2853251" y="2308560"/>
          <a:ext cx="3647665" cy="1318579"/>
        </a:xfrm>
        <a:prstGeom prst="ellipse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Позаурочна діяльність</a:t>
          </a:r>
          <a:endParaRPr lang="ru-RU" sz="3200" kern="1200" dirty="0"/>
        </a:p>
      </dsp:txBody>
      <dsp:txXfrm>
        <a:off x="2853251" y="2308560"/>
        <a:ext cx="3647665" cy="1318579"/>
      </dsp:txXfrm>
    </dsp:sp>
    <dsp:sp modelId="{72020B40-D1BF-4B48-8460-9378C7401894}">
      <dsp:nvSpPr>
        <dsp:cNvPr id="0" name=""/>
        <dsp:cNvSpPr/>
      </dsp:nvSpPr>
      <dsp:spPr>
        <a:xfrm rot="16677504">
          <a:off x="4566553" y="1553246"/>
          <a:ext cx="542678" cy="5286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6677504">
        <a:off x="4566553" y="1553246"/>
        <a:ext cx="542678" cy="528671"/>
      </dsp:txXfrm>
    </dsp:sp>
    <dsp:sp modelId="{EC31B660-7B71-41E4-AC15-DE47764A8665}">
      <dsp:nvSpPr>
        <dsp:cNvPr id="0" name=""/>
        <dsp:cNvSpPr/>
      </dsp:nvSpPr>
      <dsp:spPr>
        <a:xfrm>
          <a:off x="3659826" y="52717"/>
          <a:ext cx="2675688" cy="1243933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Розвиток активної діяльності студентів</a:t>
          </a:r>
          <a:endParaRPr lang="ru-RU" sz="1600" kern="1200" dirty="0"/>
        </a:p>
      </dsp:txBody>
      <dsp:txXfrm>
        <a:off x="3659826" y="52717"/>
        <a:ext cx="2675688" cy="1243933"/>
      </dsp:txXfrm>
    </dsp:sp>
    <dsp:sp modelId="{B6D38B23-15D2-4920-985A-D0315B40382A}">
      <dsp:nvSpPr>
        <dsp:cNvPr id="0" name=""/>
        <dsp:cNvSpPr/>
      </dsp:nvSpPr>
      <dsp:spPr>
        <a:xfrm rot="19849512">
          <a:off x="5859449" y="1864962"/>
          <a:ext cx="639195" cy="5286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9959"/>
            <a:satOff val="-113"/>
            <a:lumOff val="3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9849512">
        <a:off x="5859449" y="1864962"/>
        <a:ext cx="639195" cy="528671"/>
      </dsp:txXfrm>
    </dsp:sp>
    <dsp:sp modelId="{19DADE7D-6982-4C90-8ACD-E2FDA4FDF219}">
      <dsp:nvSpPr>
        <dsp:cNvPr id="0" name=""/>
        <dsp:cNvSpPr/>
      </dsp:nvSpPr>
      <dsp:spPr>
        <a:xfrm>
          <a:off x="6173595" y="714486"/>
          <a:ext cx="2851095" cy="1243933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Патріотичне виховання</a:t>
          </a:r>
          <a:endParaRPr lang="ru-RU" sz="1600" kern="1200" dirty="0"/>
        </a:p>
      </dsp:txBody>
      <dsp:txXfrm>
        <a:off x="6173595" y="714486"/>
        <a:ext cx="2851095" cy="1243933"/>
      </dsp:txXfrm>
    </dsp:sp>
    <dsp:sp modelId="{BF58DC10-2CC2-4718-BBB2-F308BF4AC955}">
      <dsp:nvSpPr>
        <dsp:cNvPr id="0" name=""/>
        <dsp:cNvSpPr/>
      </dsp:nvSpPr>
      <dsp:spPr>
        <a:xfrm rot="21582126">
          <a:off x="6545293" y="2693522"/>
          <a:ext cx="107364" cy="5286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99918"/>
            <a:satOff val="-227"/>
            <a:lumOff val="68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21582126">
        <a:off x="6545293" y="2693522"/>
        <a:ext cx="107364" cy="528671"/>
      </dsp:txXfrm>
    </dsp:sp>
    <dsp:sp modelId="{9EB3AA72-1D88-4FAE-B2D3-677D7EDAE829}">
      <dsp:nvSpPr>
        <dsp:cNvPr id="0" name=""/>
        <dsp:cNvSpPr/>
      </dsp:nvSpPr>
      <dsp:spPr>
        <a:xfrm>
          <a:off x="6703241" y="2308541"/>
          <a:ext cx="2440758" cy="1284858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Розвиток творчої активності  студентів</a:t>
          </a:r>
          <a:endParaRPr lang="ru-RU" sz="1600" kern="1200" dirty="0"/>
        </a:p>
      </dsp:txBody>
      <dsp:txXfrm>
        <a:off x="6703241" y="2308541"/>
        <a:ext cx="2440758" cy="1284858"/>
      </dsp:txXfrm>
    </dsp:sp>
    <dsp:sp modelId="{F5E818E0-594D-44DC-BB01-2F35959F05D2}">
      <dsp:nvSpPr>
        <dsp:cNvPr id="0" name=""/>
        <dsp:cNvSpPr/>
      </dsp:nvSpPr>
      <dsp:spPr>
        <a:xfrm rot="1571258">
          <a:off x="5967651" y="3499291"/>
          <a:ext cx="655092" cy="5286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49877"/>
            <a:satOff val="-340"/>
            <a:lumOff val="103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571258">
        <a:off x="5967651" y="3499291"/>
        <a:ext cx="655092" cy="528671"/>
      </dsp:txXfrm>
    </dsp:sp>
    <dsp:sp modelId="{287C743E-F1D4-4820-9781-D36AEAFB773B}">
      <dsp:nvSpPr>
        <dsp:cNvPr id="0" name=""/>
        <dsp:cNvSpPr/>
      </dsp:nvSpPr>
      <dsp:spPr>
        <a:xfrm>
          <a:off x="6436977" y="3877033"/>
          <a:ext cx="2707022" cy="1243933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Розвиток самоврядування</a:t>
          </a:r>
          <a:endParaRPr lang="ru-RU" sz="1600" kern="1200" dirty="0"/>
        </a:p>
      </dsp:txBody>
      <dsp:txXfrm>
        <a:off x="6436977" y="3877033"/>
        <a:ext cx="2707022" cy="1243933"/>
      </dsp:txXfrm>
    </dsp:sp>
    <dsp:sp modelId="{D2800715-D469-42FE-B35D-5EB497042F5B}">
      <dsp:nvSpPr>
        <dsp:cNvPr id="0" name=""/>
        <dsp:cNvSpPr/>
      </dsp:nvSpPr>
      <dsp:spPr>
        <a:xfrm rot="3938578">
          <a:off x="4898413" y="3852064"/>
          <a:ext cx="597274" cy="5286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99835"/>
            <a:satOff val="-453"/>
            <a:lumOff val="137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3938578">
        <a:off x="4898413" y="3852064"/>
        <a:ext cx="597274" cy="528671"/>
      </dsp:txXfrm>
    </dsp:sp>
    <dsp:sp modelId="{D97370F1-B065-43F8-A8EC-020DAAAD795C}">
      <dsp:nvSpPr>
        <dsp:cNvPr id="0" name=""/>
        <dsp:cNvSpPr/>
      </dsp:nvSpPr>
      <dsp:spPr>
        <a:xfrm>
          <a:off x="4286246" y="4633338"/>
          <a:ext cx="2852811" cy="1243933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Реалізація </a:t>
          </a:r>
          <a:r>
            <a:rPr lang="uk-UA" sz="1600" kern="1200" dirty="0" smtClean="0"/>
            <a:t>технологій </a:t>
          </a:r>
          <a:r>
            <a:rPr lang="uk-UA" sz="1600" kern="1200" dirty="0" smtClean="0"/>
            <a:t>в збереженні здоров’я</a:t>
          </a:r>
          <a:endParaRPr lang="ru-RU" sz="1600" kern="1200" dirty="0"/>
        </a:p>
      </dsp:txBody>
      <dsp:txXfrm>
        <a:off x="4286246" y="4633338"/>
        <a:ext cx="2852811" cy="1243933"/>
      </dsp:txXfrm>
    </dsp:sp>
    <dsp:sp modelId="{BD1BDB8D-5A55-497C-897E-E6E5CED47F5B}">
      <dsp:nvSpPr>
        <dsp:cNvPr id="0" name=""/>
        <dsp:cNvSpPr/>
      </dsp:nvSpPr>
      <dsp:spPr>
        <a:xfrm rot="7427148">
          <a:off x="3662464" y="3785989"/>
          <a:ext cx="580709" cy="5286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49794"/>
            <a:satOff val="-567"/>
            <a:lumOff val="172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7427148">
        <a:off x="3662464" y="3785989"/>
        <a:ext cx="580709" cy="528671"/>
      </dsp:txXfrm>
    </dsp:sp>
    <dsp:sp modelId="{3736F310-C84A-4DF0-9395-CFCE052296E0}">
      <dsp:nvSpPr>
        <dsp:cNvPr id="0" name=""/>
        <dsp:cNvSpPr/>
      </dsp:nvSpPr>
      <dsp:spPr>
        <a:xfrm>
          <a:off x="2071673" y="4464740"/>
          <a:ext cx="2262640" cy="1412523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Співпраця  з батьками</a:t>
          </a:r>
          <a:endParaRPr lang="ru-RU" sz="1800" kern="1200" dirty="0"/>
        </a:p>
      </dsp:txBody>
      <dsp:txXfrm>
        <a:off x="2071673" y="4464740"/>
        <a:ext cx="2262640" cy="1412523"/>
      </dsp:txXfrm>
    </dsp:sp>
    <dsp:sp modelId="{CAD2C7AC-88BD-4262-9304-644A10EA36E6}">
      <dsp:nvSpPr>
        <dsp:cNvPr id="0" name=""/>
        <dsp:cNvSpPr/>
      </dsp:nvSpPr>
      <dsp:spPr>
        <a:xfrm rot="9636018">
          <a:off x="2834874" y="3283039"/>
          <a:ext cx="393067" cy="5286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99753"/>
            <a:satOff val="-680"/>
            <a:lumOff val="206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9636018">
        <a:off x="2834874" y="3283039"/>
        <a:ext cx="393067" cy="528671"/>
      </dsp:txXfrm>
    </dsp:sp>
    <dsp:sp modelId="{1273C0D1-AD36-4E89-85FF-316D8E0A8167}">
      <dsp:nvSpPr>
        <dsp:cNvPr id="0" name=""/>
        <dsp:cNvSpPr/>
      </dsp:nvSpPr>
      <dsp:spPr>
        <a:xfrm>
          <a:off x="0" y="3457882"/>
          <a:ext cx="3038680" cy="1243933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Профілактична діяльність</a:t>
          </a:r>
          <a:endParaRPr lang="ru-RU" sz="1600" kern="1200" dirty="0"/>
        </a:p>
      </dsp:txBody>
      <dsp:txXfrm>
        <a:off x="0" y="3457882"/>
        <a:ext cx="3038680" cy="1243933"/>
      </dsp:txXfrm>
    </dsp:sp>
    <dsp:sp modelId="{C3D1F4B2-6DEE-4CB8-9078-B509155213CF}">
      <dsp:nvSpPr>
        <dsp:cNvPr id="0" name=""/>
        <dsp:cNvSpPr/>
      </dsp:nvSpPr>
      <dsp:spPr>
        <a:xfrm rot="11090616">
          <a:off x="2851290" y="2550302"/>
          <a:ext cx="35484" cy="5286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349712"/>
            <a:satOff val="-794"/>
            <a:lumOff val="240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1090616">
        <a:off x="2851290" y="2550302"/>
        <a:ext cx="35484" cy="528671"/>
      </dsp:txXfrm>
    </dsp:sp>
    <dsp:sp modelId="{F45772BA-4CD6-4C98-9A4F-6DCB547D4202}">
      <dsp:nvSpPr>
        <dsp:cNvPr id="0" name=""/>
        <dsp:cNvSpPr/>
      </dsp:nvSpPr>
      <dsp:spPr>
        <a:xfrm>
          <a:off x="0" y="2070776"/>
          <a:ext cx="2861096" cy="1243933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Участь у загальних заходах</a:t>
          </a:r>
          <a:endParaRPr lang="ru-RU" sz="1600" kern="1200" dirty="0"/>
        </a:p>
      </dsp:txBody>
      <dsp:txXfrm>
        <a:off x="0" y="2070776"/>
        <a:ext cx="2861096" cy="1243933"/>
      </dsp:txXfrm>
    </dsp:sp>
    <dsp:sp modelId="{2D8A84B9-0742-41EC-A189-A169C777F3E8}">
      <dsp:nvSpPr>
        <dsp:cNvPr id="0" name=""/>
        <dsp:cNvSpPr/>
      </dsp:nvSpPr>
      <dsp:spPr>
        <a:xfrm rot="12878352">
          <a:off x="3073608" y="1804698"/>
          <a:ext cx="604944" cy="5286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399671"/>
            <a:satOff val="-907"/>
            <a:lumOff val="275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2878352">
        <a:off x="3073608" y="1804698"/>
        <a:ext cx="604944" cy="528671"/>
      </dsp:txXfrm>
    </dsp:sp>
    <dsp:sp modelId="{BC2193CA-FC46-4C93-BC64-BA5C04530A5C}">
      <dsp:nvSpPr>
        <dsp:cNvPr id="0" name=""/>
        <dsp:cNvSpPr/>
      </dsp:nvSpPr>
      <dsp:spPr>
        <a:xfrm>
          <a:off x="829945" y="599239"/>
          <a:ext cx="2637872" cy="1243933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Екскурсійна діяльність</a:t>
          </a:r>
          <a:endParaRPr lang="ru-RU" sz="1600" kern="1200" dirty="0"/>
        </a:p>
      </dsp:txBody>
      <dsp:txXfrm>
        <a:off x="829945" y="599239"/>
        <a:ext cx="2637872" cy="1243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6" tIns="48004" rIns="96006" bIns="48004" numCol="1" anchor="t" anchorCtr="0" compatLnSpc="1">
            <a:prstTxWarp prst="textNoShape">
              <a:avLst/>
            </a:prstTxWarp>
          </a:bodyPr>
          <a:lstStyle>
            <a:lvl1pPr algn="l">
              <a:defRPr sz="1300" b="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4" y="1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6" tIns="48004" rIns="96006" bIns="48004" numCol="1" anchor="t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6679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6" tIns="48004" rIns="96006" bIns="48004" numCol="1" anchor="b" anchorCtr="0" compatLnSpc="1">
            <a:prstTxWarp prst="textNoShape">
              <a:avLst/>
            </a:prstTxWarp>
          </a:bodyPr>
          <a:lstStyle>
            <a:lvl1pPr algn="l">
              <a:defRPr sz="1300" b="0"/>
            </a:lvl1pPr>
          </a:lstStyle>
          <a:p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4" y="9446679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6" tIns="48004" rIns="96006" bIns="48004" numCol="1" anchor="b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fld id="{43F67FF8-582C-422C-BEBA-B9EBC754DF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6" tIns="48004" rIns="96006" bIns="48004" numCol="1" anchor="t" anchorCtr="0" compatLnSpc="1">
            <a:prstTxWarp prst="textNoShape">
              <a:avLst/>
            </a:prstTxWarp>
          </a:bodyPr>
          <a:lstStyle>
            <a:lvl1pPr algn="l">
              <a:defRPr sz="1300" b="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4" y="1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6" tIns="48004" rIns="96006" bIns="48004" numCol="1" anchor="t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1" y="4724202"/>
            <a:ext cx="5486399" cy="447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6" tIns="48004" rIns="96006" bIns="48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6679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6" tIns="48004" rIns="96006" bIns="48004" numCol="1" anchor="b" anchorCtr="0" compatLnSpc="1">
            <a:prstTxWarp prst="textNoShape">
              <a:avLst/>
            </a:prstTxWarp>
          </a:bodyPr>
          <a:lstStyle>
            <a:lvl1pPr algn="l">
              <a:defRPr sz="1300" b="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4" y="9446679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6" tIns="48004" rIns="96006" bIns="48004" numCol="1" anchor="b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fld id="{E8671C73-D645-4CE1-800C-A53C926397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41" name="Rectangle 269"/>
          <p:cNvSpPr>
            <a:spLocks noChangeArrowheads="1"/>
          </p:cNvSpPr>
          <p:nvPr/>
        </p:nvSpPr>
        <p:spPr bwMode="hidden">
          <a:xfrm>
            <a:off x="1828800" y="5835650"/>
            <a:ext cx="5867400" cy="782638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340" name="Picture 268" descr="Pict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51163"/>
            <a:ext cx="9167813" cy="3684587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4800" y="1295400"/>
            <a:ext cx="6324600" cy="1371600"/>
          </a:xfrm>
        </p:spPr>
        <p:txBody>
          <a:bodyPr/>
          <a:lstStyle>
            <a:lvl1pPr>
              <a:defRPr sz="5000" i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04800" y="2743200"/>
            <a:ext cx="6400800" cy="3810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277" name="Text Box 205"/>
          <p:cNvSpPr txBox="1">
            <a:spLocks noChangeArrowheads="1"/>
          </p:cNvSpPr>
          <p:nvPr/>
        </p:nvSpPr>
        <p:spPr bwMode="gray">
          <a:xfrm>
            <a:off x="4265613" y="6156325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200" b="0">
                <a:latin typeface="Arial Black" pitchFamily="34" charset="0"/>
              </a:rPr>
              <a:t>L/O/G/O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362200" y="6477000"/>
            <a:ext cx="14478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391400" y="6477000"/>
            <a:ext cx="1600200" cy="24447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638800" y="6477000"/>
            <a:ext cx="1524000" cy="244475"/>
          </a:xfrm>
        </p:spPr>
        <p:txBody>
          <a:bodyPr/>
          <a:lstStyle>
            <a:lvl1pPr algn="ctr">
              <a:defRPr/>
            </a:lvl1pPr>
          </a:lstStyle>
          <a:p>
            <a:fld id="{723BBC8D-B827-43C7-962E-03465B62218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401" name="Picture 3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28800" y="3581400"/>
            <a:ext cx="1295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03" name="Rectangle 331"/>
          <p:cNvSpPr>
            <a:spLocks noChangeArrowheads="1"/>
          </p:cNvSpPr>
          <p:nvPr/>
        </p:nvSpPr>
        <p:spPr bwMode="hidden">
          <a:xfrm>
            <a:off x="76200" y="2667000"/>
            <a:ext cx="7315200" cy="76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6512E-7 C 0.13386 0.06591 0.26407 0.2352 0.26754 0.23219 C 0.27101 0.22919 0.35157 -0.05365 0.40677 -0.0555 C 0.46198 -0.05735 0.51059 0.06383 0.5165 0.06591 C 0.52223 0.06776 0.57257 -0.22664 0.6382 -0.22456 C 0.70382 -0.22248 0.74723 -0.07354 0.75434 -0.06938 C 0.76198 -0.06522 0.81424 -0.3994 0.88629 -0.395 C 0.95834 -0.39061 0.99427 -0.21947 0.99896 -0.22155 C 1.12448 -0.38645 1.20261 -0.42923 1.25608 -0.48381 " pathEditMode="relative" rAng="0" ptsTypes="sssssssfs">
                                      <p:cBhvr>
                                        <p:cTn id="13" dur="5000" fill="hold"/>
                                        <p:tgtEl>
                                          <p:spTgt spid="3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" y="-12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2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1" grpId="0" animBg="1"/>
      <p:bldP spid="3074" grpId="0"/>
      <p:bldP spid="307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0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46FA3-7933-4727-8FF0-7E075B64E8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338"/>
            <a:ext cx="2057400" cy="61642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338"/>
            <a:ext cx="6019800" cy="61642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B8AD4-FA89-481D-BD47-272EB82353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8ECAE5AF-19A2-4B43-8B3D-2E4E01618C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0D184542-2D07-4DD4-ADB7-DA1D0D58C8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9390DB6B-B959-4599-A5DF-0FDED6EDD3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41B9CF70-195B-4C77-9D9D-CDCD1651B9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19C99-BBC7-4DC2-8FD4-2C89221982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B44D6-4BB4-4FC9-8FFF-9A7B098A8D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955A7-D078-46B9-86DC-A6514D7F72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CBB3D-1F61-42DD-8AA1-862567E940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325CA-01DE-4A23-A087-5C0FDDFE90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E68C9-7D31-4221-ADFE-13975495D9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23C2D-166F-4853-9A11-CC52A75314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2982D-AEDD-47FB-B664-9D4EA4503D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1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4478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fld id="{9F15D3F1-7EFA-4885-8131-756B214341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black">
          <a:xfrm>
            <a:off x="-25400" y="1062038"/>
            <a:ext cx="7313613" cy="730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60338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Rectangle 37"/>
          <p:cNvSpPr>
            <a:spLocks noGrp="1" noChangeArrowheads="1"/>
          </p:cNvSpPr>
          <p:nvPr>
            <p:ph type="ctrTitle"/>
          </p:nvPr>
        </p:nvSpPr>
        <p:spPr>
          <a:xfrm>
            <a:off x="395536" y="2060848"/>
            <a:ext cx="5791200" cy="1371600"/>
          </a:xfrm>
        </p:spPr>
        <p:txBody>
          <a:bodyPr/>
          <a:lstStyle/>
          <a:p>
            <a:pPr algn="ctr"/>
            <a:r>
              <a:rPr lang="uk-UA" sz="3600" b="0" dirty="0" smtClean="0"/>
              <a:t>Портфоліо викладача менеджменту</a:t>
            </a:r>
            <a:r>
              <a:rPr lang="uk-UA" sz="2500" b="0" dirty="0" smtClean="0"/>
              <a:t/>
            </a:r>
            <a:br>
              <a:rPr lang="uk-UA" sz="2500" b="0" dirty="0" smtClean="0"/>
            </a:br>
            <a:r>
              <a:rPr lang="uk-UA" sz="4500" dirty="0" smtClean="0"/>
              <a:t>Болотинюка Івана Мирославовича</a:t>
            </a:r>
            <a:endParaRPr lang="en-US" sz="4500" dirty="0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395536" y="0"/>
            <a:ext cx="8748464" cy="76470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  <a:latin typeface="Andale Mono" pitchFamily="49" charset="0"/>
              </a:rPr>
              <a:t>Івано-Франківський</a:t>
            </a:r>
            <a:r>
              <a:rPr lang="ru-RU" sz="1600" b="1" dirty="0" smtClean="0">
                <a:solidFill>
                  <a:schemeClr val="tx1"/>
                </a:solidFill>
                <a:latin typeface="Andale Mono" pitchFamily="49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ndale Mono" pitchFamily="49" charset="0"/>
              </a:rPr>
              <a:t>технікум</a:t>
            </a:r>
            <a:r>
              <a:rPr lang="ru-RU" sz="1600" b="1" dirty="0" smtClean="0">
                <a:solidFill>
                  <a:schemeClr val="tx1"/>
                </a:solidFill>
                <a:latin typeface="Andale Mono" pitchFamily="49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ndale Mono" pitchFamily="49" charset="0"/>
              </a:rPr>
              <a:t>готельного</a:t>
            </a:r>
            <a:r>
              <a:rPr lang="ru-RU" sz="1600" b="1" dirty="0" smtClean="0">
                <a:solidFill>
                  <a:schemeClr val="tx1"/>
                </a:solidFill>
                <a:latin typeface="Andale Mono" pitchFamily="49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ndale Mono" pitchFamily="49" charset="0"/>
              </a:rPr>
              <a:t>сервісу</a:t>
            </a:r>
            <a:r>
              <a:rPr lang="ru-RU" sz="1600" b="1" dirty="0" smtClean="0">
                <a:solidFill>
                  <a:schemeClr val="tx1"/>
                </a:solidFill>
                <a:latin typeface="Andale Mono" pitchFamily="49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ndale Mono" pitchFamily="49" charset="0"/>
              </a:rPr>
              <a:t>і</a:t>
            </a:r>
            <a:r>
              <a:rPr lang="ru-RU" sz="1600" b="1" dirty="0" smtClean="0">
                <a:solidFill>
                  <a:schemeClr val="tx1"/>
                </a:solidFill>
                <a:latin typeface="Andale Mono" pitchFamily="49" charset="0"/>
              </a:rPr>
              <a:t> туризму</a:t>
            </a:r>
          </a:p>
          <a:p>
            <a:pPr algn="ctr"/>
            <a:r>
              <a:rPr lang="ru-RU" sz="1600" b="1" dirty="0" err="1" smtClean="0">
                <a:solidFill>
                  <a:schemeClr val="tx1"/>
                </a:solidFill>
                <a:latin typeface="Andale Mono" pitchFamily="49" charset="0"/>
              </a:rPr>
              <a:t>Київського</a:t>
            </a:r>
            <a:r>
              <a:rPr lang="ru-RU" sz="1600" b="1" dirty="0" smtClean="0">
                <a:solidFill>
                  <a:schemeClr val="tx1"/>
                </a:solidFill>
                <a:latin typeface="Andale Mono" pitchFamily="49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ndale Mono" pitchFamily="49" charset="0"/>
              </a:rPr>
              <a:t>національного</a:t>
            </a:r>
            <a:r>
              <a:rPr lang="ru-RU" sz="1600" b="1" dirty="0" smtClean="0">
                <a:solidFill>
                  <a:schemeClr val="tx1"/>
                </a:solidFill>
                <a:latin typeface="Andale Mono" pitchFamily="49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ndale Mono" pitchFamily="49" charset="0"/>
              </a:rPr>
              <a:t>університету</a:t>
            </a:r>
            <a:r>
              <a:rPr lang="ru-RU" sz="1600" b="1" dirty="0" smtClean="0">
                <a:solidFill>
                  <a:schemeClr val="tx1"/>
                </a:solidFill>
                <a:latin typeface="Andale Mono" pitchFamily="49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ndale Mono" pitchFamily="49" charset="0"/>
              </a:rPr>
              <a:t>харчових</a:t>
            </a:r>
            <a:r>
              <a:rPr lang="ru-RU" sz="1600" b="1" dirty="0" smtClean="0">
                <a:solidFill>
                  <a:schemeClr val="tx1"/>
                </a:solidFill>
                <a:latin typeface="Andale Mono" pitchFamily="49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ndale Mono" pitchFamily="49" charset="0"/>
              </a:rPr>
              <a:t>технологій</a:t>
            </a:r>
            <a:r>
              <a:rPr lang="ru-RU" sz="1600" b="1" dirty="0" smtClean="0">
                <a:solidFill>
                  <a:schemeClr val="tx1"/>
                </a:solidFill>
                <a:latin typeface="Andale Mono" pitchFamily="49" charset="0"/>
              </a:rPr>
              <a:t> </a:t>
            </a:r>
            <a:endParaRPr lang="ru-RU" sz="1600" b="1" dirty="0">
              <a:solidFill>
                <a:schemeClr val="tx1"/>
              </a:solidFill>
              <a:latin typeface="Andale Mono" pitchFamily="49" charset="0"/>
            </a:endParaRPr>
          </a:p>
        </p:txBody>
      </p:sp>
      <p:pic>
        <p:nvPicPr>
          <p:cNvPr id="6" name="Рисунок 5" descr="P9010109.JPG"/>
          <p:cNvPicPr>
            <a:picLocks noChangeAspect="1"/>
          </p:cNvPicPr>
          <p:nvPr/>
        </p:nvPicPr>
        <p:blipFill>
          <a:blip r:embed="rId2" cstate="print">
            <a:lum bright="23000" contrast="22000"/>
          </a:blip>
          <a:stretch>
            <a:fillRect/>
          </a:stretch>
        </p:blipFill>
        <p:spPr>
          <a:xfrm>
            <a:off x="7020272" y="908720"/>
            <a:ext cx="2123728" cy="2204863"/>
          </a:xfrm>
          <a:prstGeom prst="rect">
            <a:avLst/>
          </a:prstGeom>
        </p:spPr>
      </p:pic>
      <p:pic>
        <p:nvPicPr>
          <p:cNvPr id="8" name="Рисунок 7" descr="2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5762312"/>
            <a:ext cx="1826146" cy="1095688"/>
          </a:xfrm>
          <a:prstGeom prst="rect">
            <a:avLst/>
          </a:prstGeom>
        </p:spPr>
      </p:pic>
      <p:pic>
        <p:nvPicPr>
          <p:cNvPr id="7" name="Рисунок 6" descr="C:\Documents and Settings\admin\Рабочий стол\емблема 2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3072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9298" y="5214950"/>
            <a:ext cx="1888329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ChangeArrowheads="1"/>
          </p:cNvSpPr>
          <p:nvPr/>
        </p:nvSpPr>
        <p:spPr bwMode="gray">
          <a:xfrm flipV="1">
            <a:off x="1571605" y="3428999"/>
            <a:ext cx="2836884" cy="209391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50980"/>
                  <a:invGamma/>
                </a:schemeClr>
              </a:gs>
            </a:gsLst>
            <a:lin ang="189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7587" name="AutoShape 3"/>
          <p:cNvSpPr>
            <a:spLocks noChangeArrowheads="1"/>
          </p:cNvSpPr>
          <p:nvPr/>
        </p:nvSpPr>
        <p:spPr bwMode="gray">
          <a:xfrm>
            <a:off x="4500562" y="1285860"/>
            <a:ext cx="2849582" cy="221457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82353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gray">
          <a:xfrm>
            <a:off x="1571604" y="1285860"/>
            <a:ext cx="2857520" cy="214314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6078"/>
                  <a:invGamma/>
                </a:schemeClr>
              </a:gs>
            </a:gsLst>
            <a:lin ang="27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gray">
          <a:xfrm flipV="1">
            <a:off x="3000364" y="1285859"/>
            <a:ext cx="2928958" cy="225267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60392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gray">
          <a:xfrm>
            <a:off x="3000364" y="3357562"/>
            <a:ext cx="2928958" cy="214314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76078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gray">
          <a:xfrm flipV="1">
            <a:off x="4500562" y="3500438"/>
            <a:ext cx="2857520" cy="207170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72941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gray">
          <a:xfrm>
            <a:off x="3500430" y="1500174"/>
            <a:ext cx="19288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000" dirty="0" smtClean="0">
                <a:solidFill>
                  <a:srgbClr val="FFFFFF"/>
                </a:solidFill>
                <a:cs typeface="Arial" charset="0"/>
              </a:rPr>
              <a:t>Самооцінка</a:t>
            </a:r>
            <a:endParaRPr lang="en-US" sz="2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gray">
          <a:xfrm>
            <a:off x="2000232" y="3786190"/>
            <a:ext cx="137477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000" dirty="0" smtClean="0">
                <a:solidFill>
                  <a:srgbClr val="FFFFFF"/>
                </a:solidFill>
                <a:cs typeface="Arial" charset="0"/>
              </a:rPr>
              <a:t>самовизначення</a:t>
            </a:r>
            <a:endParaRPr lang="en-US" sz="2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gray">
          <a:xfrm>
            <a:off x="5500694" y="3857628"/>
            <a:ext cx="135732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000" dirty="0" smtClean="0">
                <a:solidFill>
                  <a:srgbClr val="FFFFFF"/>
                </a:solidFill>
                <a:cs typeface="Arial" charset="0"/>
              </a:rPr>
              <a:t>Самоор</a:t>
            </a:r>
          </a:p>
          <a:p>
            <a:pPr algn="ctr" eaLnBrk="0" hangingPunct="0"/>
            <a:r>
              <a:rPr lang="uk-UA" sz="2000" dirty="0" err="1" smtClean="0">
                <a:solidFill>
                  <a:srgbClr val="FFFFFF"/>
                </a:solidFill>
                <a:cs typeface="Arial" charset="0"/>
              </a:rPr>
              <a:t>ганізація</a:t>
            </a:r>
            <a:endParaRPr lang="en-US" sz="2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gray">
          <a:xfrm>
            <a:off x="3851920" y="4653136"/>
            <a:ext cx="136815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000" dirty="0" smtClean="0">
                <a:solidFill>
                  <a:srgbClr val="FFFFFF"/>
                </a:solidFill>
                <a:cs typeface="Arial" charset="0"/>
              </a:rPr>
              <a:t>Само контроль</a:t>
            </a:r>
            <a:endParaRPr lang="en-US" sz="2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gray">
          <a:xfrm>
            <a:off x="2071670" y="2357430"/>
            <a:ext cx="137477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000" dirty="0" err="1" smtClean="0">
                <a:solidFill>
                  <a:srgbClr val="FFFFFF"/>
                </a:solidFill>
                <a:cs typeface="Arial" charset="0"/>
              </a:rPr>
              <a:t>Самокри</a:t>
            </a:r>
            <a:endParaRPr lang="uk-UA" sz="2000" dirty="0" smtClean="0">
              <a:solidFill>
                <a:srgbClr val="FFFFFF"/>
              </a:solidFill>
              <a:cs typeface="Arial" charset="0"/>
            </a:endParaRPr>
          </a:p>
          <a:p>
            <a:pPr algn="ctr" eaLnBrk="0" hangingPunct="0"/>
            <a:r>
              <a:rPr lang="uk-UA" sz="2000" dirty="0" err="1" smtClean="0">
                <a:solidFill>
                  <a:srgbClr val="FFFFFF"/>
                </a:solidFill>
                <a:cs typeface="Arial" charset="0"/>
              </a:rPr>
              <a:t>тичність</a:t>
            </a:r>
            <a:endParaRPr lang="en-US" sz="2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gray">
          <a:xfrm>
            <a:off x="5500694" y="2214554"/>
            <a:ext cx="123031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uk-UA" sz="2000" dirty="0" smtClean="0">
                <a:solidFill>
                  <a:srgbClr val="FFFFFF"/>
                </a:solidFill>
                <a:cs typeface="Arial" charset="0"/>
              </a:rPr>
              <a:t>Само</a:t>
            </a:r>
          </a:p>
          <a:p>
            <a:pPr algn="ctr" eaLnBrk="0" hangingPunct="0"/>
            <a:r>
              <a:rPr lang="uk-UA" sz="2000" dirty="0" smtClean="0">
                <a:solidFill>
                  <a:srgbClr val="FFFFFF"/>
                </a:solidFill>
                <a:cs typeface="Arial" charset="0"/>
              </a:rPr>
              <a:t>облік</a:t>
            </a:r>
            <a:endParaRPr lang="en-US" sz="2000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67604" name="Group 20"/>
          <p:cNvGrpSpPr>
            <a:grpSpLocks/>
          </p:cNvGrpSpPr>
          <p:nvPr/>
        </p:nvGrpSpPr>
        <p:grpSpPr bwMode="auto">
          <a:xfrm>
            <a:off x="3000364" y="2428868"/>
            <a:ext cx="3071834" cy="2000264"/>
            <a:chOff x="2363" y="2075"/>
            <a:chExt cx="1210" cy="812"/>
          </a:xfrm>
        </p:grpSpPr>
        <p:sp>
          <p:nvSpPr>
            <p:cNvPr id="67605" name="AutoShape 21"/>
            <p:cNvSpPr>
              <a:spLocks noChangeArrowheads="1"/>
            </p:cNvSpPr>
            <p:nvPr/>
          </p:nvSpPr>
          <p:spPr bwMode="gray">
            <a:xfrm>
              <a:off x="2363" y="2075"/>
              <a:ext cx="1210" cy="812"/>
            </a:xfrm>
            <a:prstGeom prst="hexagon">
              <a:avLst>
                <a:gd name="adj" fmla="val 37254"/>
                <a:gd name="vf" fmla="val 115470"/>
              </a:avLst>
            </a:prstGeom>
            <a:solidFill>
              <a:srgbClr val="F8F8F8">
                <a:alpha val="50000"/>
              </a:srgbClr>
            </a:solidFill>
            <a:ln w="19050" algn="ctr">
              <a:solidFill>
                <a:srgbClr val="F8F8F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606" name="AutoShape 22"/>
            <p:cNvSpPr>
              <a:spLocks noChangeArrowheads="1"/>
            </p:cNvSpPr>
            <p:nvPr/>
          </p:nvSpPr>
          <p:spPr bwMode="gray">
            <a:xfrm>
              <a:off x="2395" y="2095"/>
              <a:ext cx="1138" cy="764"/>
            </a:xfrm>
            <a:prstGeom prst="hexagon">
              <a:avLst>
                <a:gd name="adj" fmla="val 37238"/>
                <a:gd name="vf" fmla="val 115470"/>
              </a:avLst>
            </a:prstGeom>
            <a:solidFill>
              <a:srgbClr val="F8F8F8"/>
            </a:solidFill>
            <a:ln w="19050" algn="ctr">
              <a:solidFill>
                <a:srgbClr val="F8F8F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3428992" y="3143248"/>
            <a:ext cx="22145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Самоосвіта</a:t>
            </a:r>
            <a:endParaRPr lang="en-US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charset="0"/>
            </a:endParaRPr>
          </a:p>
        </p:txBody>
      </p:sp>
      <p:sp>
        <p:nvSpPr>
          <p:cNvPr id="67608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Самоосвітня діяльність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338"/>
            <a:ext cx="7848600" cy="676374"/>
          </a:xfrm>
        </p:spPr>
        <p:txBody>
          <a:bodyPr/>
          <a:lstStyle/>
          <a:p>
            <a:r>
              <a:rPr lang="uk-UA" dirty="0" smtClean="0"/>
              <a:t>Самоосвітня діяльність</a:t>
            </a:r>
            <a:endParaRPr lang="en-US" dirty="0"/>
          </a:p>
        </p:txBody>
      </p:sp>
      <p:sp>
        <p:nvSpPr>
          <p:cNvPr id="54275" name="AutoShape 3"/>
          <p:cNvSpPr>
            <a:spLocks noChangeArrowheads="1"/>
          </p:cNvSpPr>
          <p:nvPr/>
        </p:nvSpPr>
        <p:spPr bwMode="gray">
          <a:xfrm>
            <a:off x="2771800" y="1988840"/>
            <a:ext cx="4991100" cy="1303337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gray">
          <a:xfrm>
            <a:off x="3500430" y="3571876"/>
            <a:ext cx="4991100" cy="1571636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gray">
          <a:xfrm>
            <a:off x="2009775" y="1524000"/>
            <a:ext cx="2438400" cy="1862138"/>
          </a:xfrm>
          <a:prstGeom prst="upArrow">
            <a:avLst>
              <a:gd name="adj1" fmla="val 49093"/>
              <a:gd name="adj2" fmla="val 22310"/>
            </a:avLst>
          </a:prstGeom>
          <a:gradFill rotWithShape="1">
            <a:gsLst>
              <a:gs pos="0">
                <a:schemeClr val="accent1">
                  <a:gamma/>
                  <a:shade val="6627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gray">
          <a:xfrm>
            <a:off x="1371600" y="2981325"/>
            <a:ext cx="2476500" cy="1778000"/>
          </a:xfrm>
          <a:prstGeom prst="upArrow">
            <a:avLst>
              <a:gd name="adj1" fmla="val 51824"/>
              <a:gd name="adj2" fmla="val 23468"/>
            </a:avLst>
          </a:prstGeom>
          <a:gradFill rotWithShape="1">
            <a:gsLst>
              <a:gs pos="0">
                <a:schemeClr val="accent2">
                  <a:gamma/>
                  <a:shade val="56078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gray">
          <a:xfrm>
            <a:off x="2285984" y="5286388"/>
            <a:ext cx="6500858" cy="1571612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gray">
          <a:xfrm>
            <a:off x="828675" y="4351338"/>
            <a:ext cx="2438400" cy="1804987"/>
          </a:xfrm>
          <a:prstGeom prst="upArrow">
            <a:avLst>
              <a:gd name="adj1" fmla="val 52602"/>
              <a:gd name="adj2" fmla="val 25245"/>
            </a:avLst>
          </a:prstGeom>
          <a:gradFill rotWithShape="1">
            <a:gsLst>
              <a:gs pos="0">
                <a:schemeClr val="folHlink">
                  <a:gamma/>
                  <a:shade val="57255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4282" name="WordArt 10"/>
          <p:cNvSpPr>
            <a:spLocks noChangeArrowheads="1" noChangeShapeType="1" noTextEdit="1"/>
          </p:cNvSpPr>
          <p:nvPr/>
        </p:nvSpPr>
        <p:spPr bwMode="gray">
          <a:xfrm rot="5400000">
            <a:off x="1465461" y="5239395"/>
            <a:ext cx="684213" cy="231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 smtClean="0">
                <a:ln w="19050">
                  <a:noFill/>
                  <a:round/>
                  <a:headEnd/>
                  <a:tailEnd/>
                </a:ln>
                <a:solidFill>
                  <a:srgbClr val="F8F8F8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Arial Black"/>
              </a:rPr>
              <a:t>рік</a:t>
            </a:r>
            <a:endParaRPr lang="ru-RU" sz="3600" kern="10" dirty="0">
              <a:ln w="19050">
                <a:noFill/>
                <a:round/>
                <a:headEnd/>
                <a:tailEnd/>
              </a:ln>
              <a:solidFill>
                <a:srgbClr val="F8F8F8"/>
              </a:solidFill>
              <a:effectLst>
                <a:prstShdw prst="shdw17" dist="17961" dir="13500000">
                  <a:srgbClr val="080808"/>
                </a:prstShdw>
              </a:effectLst>
              <a:latin typeface="Arial Black"/>
            </a:endParaRP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gray">
          <a:xfrm>
            <a:off x="3076575" y="2162175"/>
            <a:ext cx="762000" cy="32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20</a:t>
            </a:r>
            <a:r>
              <a:rPr lang="uk-UA" sz="1400" dirty="0" smtClean="0">
                <a:solidFill>
                  <a:srgbClr val="FFFFFF"/>
                </a:solidFill>
                <a:cs typeface="Arial" charset="0"/>
              </a:rPr>
              <a:t>13</a:t>
            </a: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       </a:t>
            </a:r>
            <a:endParaRPr lang="en-US" sz="1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gray">
          <a:xfrm>
            <a:off x="2476500" y="3452813"/>
            <a:ext cx="762000" cy="10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20</a:t>
            </a:r>
            <a:r>
              <a:rPr lang="uk-UA" sz="1400" dirty="0" smtClean="0">
                <a:solidFill>
                  <a:srgbClr val="FFFFFF"/>
                </a:solidFill>
                <a:cs typeface="Arial" charset="0"/>
              </a:rPr>
              <a:t>12</a:t>
            </a:r>
            <a:endParaRPr lang="en-US" sz="1400" dirty="0">
              <a:solidFill>
                <a:srgbClr val="FFFFFF"/>
              </a:solidFill>
              <a:cs typeface="Arial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20</a:t>
            </a:r>
            <a:r>
              <a:rPr lang="uk-UA" sz="1400" dirty="0" smtClean="0">
                <a:solidFill>
                  <a:srgbClr val="FFFFFF"/>
                </a:solidFill>
                <a:cs typeface="Arial" charset="0"/>
              </a:rPr>
              <a:t>11</a:t>
            </a:r>
            <a:endParaRPr lang="en-US" sz="1400" dirty="0">
              <a:solidFill>
                <a:srgbClr val="FFFFFF"/>
              </a:solidFill>
              <a:cs typeface="Arial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20</a:t>
            </a:r>
            <a:r>
              <a:rPr lang="uk-UA" sz="1400" dirty="0" smtClean="0">
                <a:solidFill>
                  <a:srgbClr val="FFFFFF"/>
                </a:solidFill>
                <a:cs typeface="Arial" charset="0"/>
              </a:rPr>
              <a:t>10</a:t>
            </a: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       </a:t>
            </a:r>
            <a:endParaRPr lang="en-US" sz="1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gray">
          <a:xfrm>
            <a:off x="1885950" y="4929188"/>
            <a:ext cx="762000" cy="71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uk-UA" sz="1400" dirty="0" smtClean="0">
                <a:solidFill>
                  <a:srgbClr val="FFFFFF"/>
                </a:solidFill>
                <a:cs typeface="Arial" charset="0"/>
              </a:rPr>
              <a:t>2009</a:t>
            </a:r>
            <a:endParaRPr lang="en-US" sz="1400" dirty="0">
              <a:solidFill>
                <a:srgbClr val="FFFFFF"/>
              </a:solidFill>
              <a:cs typeface="Arial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uk-UA" sz="1400" dirty="0" smtClean="0">
                <a:solidFill>
                  <a:srgbClr val="FFFFFF"/>
                </a:solidFill>
                <a:cs typeface="Arial" charset="0"/>
              </a:rPr>
              <a:t>2008</a:t>
            </a:r>
            <a:endParaRPr lang="en-US" sz="1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gray">
          <a:xfrm>
            <a:off x="2928926" y="5286388"/>
            <a:ext cx="5500726" cy="14219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  </a:t>
            </a:r>
            <a:r>
              <a:rPr lang="uk-UA" sz="1600" dirty="0" smtClean="0">
                <a:solidFill>
                  <a:srgbClr val="000000"/>
                </a:solidFill>
                <a:cs typeface="Arial" charset="0"/>
              </a:rPr>
              <a:t>програма 1С Підприємство 7.7</a:t>
            </a:r>
            <a:endParaRPr lang="en-US" sz="1600" dirty="0" smtClean="0">
              <a:solidFill>
                <a:srgbClr val="000000"/>
              </a:solidFill>
              <a:cs typeface="Arial" charset="0"/>
            </a:endParaRPr>
          </a:p>
          <a:p>
            <a:pPr algn="l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uk-UA" sz="1600" dirty="0" smtClean="0">
                <a:solidFill>
                  <a:srgbClr val="000000"/>
                </a:solidFill>
                <a:cs typeface="Arial" charset="0"/>
              </a:rPr>
              <a:t>програма 1С Бухгалтерія 7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  <a:p>
            <a:pPr algn="l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uk-UA" sz="1600" dirty="0" smtClean="0">
                <a:solidFill>
                  <a:srgbClr val="000000"/>
                </a:solidFill>
                <a:cs typeface="Arial" charset="0"/>
              </a:rPr>
              <a:t>Впровадження в навчальний процес програмного забезпечення О</a:t>
            </a:r>
            <a:r>
              <a:rPr lang="en-US" sz="1600" dirty="0" err="1" smtClean="0">
                <a:solidFill>
                  <a:srgbClr val="000000"/>
                </a:solidFill>
                <a:cs typeface="Arial" charset="0"/>
              </a:rPr>
              <a:t>ffic</a:t>
            </a:r>
            <a:r>
              <a:rPr lang="uk-UA" sz="1600" dirty="0" smtClean="0">
                <a:solidFill>
                  <a:srgbClr val="000000"/>
                </a:solidFill>
                <a:cs typeface="Arial" charset="0"/>
              </a:rPr>
              <a:t>е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 2007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gray">
          <a:xfrm>
            <a:off x="4071934" y="2428868"/>
            <a:ext cx="3503312" cy="363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uk-UA" sz="1600" dirty="0" smtClean="0">
                <a:solidFill>
                  <a:srgbClr val="000000"/>
                </a:solidFill>
                <a:cs typeface="Arial" charset="0"/>
              </a:rPr>
              <a:t>програма 1С Бухгалтерія 8.2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WordArt 10"/>
          <p:cNvSpPr>
            <a:spLocks noChangeArrowheads="1" noChangeShapeType="1" noTextEdit="1"/>
          </p:cNvSpPr>
          <p:nvPr/>
        </p:nvSpPr>
        <p:spPr bwMode="gray">
          <a:xfrm rot="5400000">
            <a:off x="1969517" y="3727227"/>
            <a:ext cx="684213" cy="231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 smtClean="0">
                <a:ln w="19050">
                  <a:noFill/>
                  <a:round/>
                  <a:headEnd/>
                  <a:tailEnd/>
                </a:ln>
                <a:solidFill>
                  <a:srgbClr val="F8F8F8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Arial Black"/>
              </a:rPr>
              <a:t>рік</a:t>
            </a:r>
            <a:endParaRPr lang="ru-RU" sz="3600" kern="10" dirty="0">
              <a:ln w="19050">
                <a:noFill/>
                <a:round/>
                <a:headEnd/>
                <a:tailEnd/>
              </a:ln>
              <a:solidFill>
                <a:srgbClr val="F8F8F8"/>
              </a:solidFill>
              <a:effectLst>
                <a:prstShdw prst="shdw17" dist="17961" dir="13500000">
                  <a:srgbClr val="080808"/>
                </a:prstShdw>
              </a:effectLst>
              <a:latin typeface="Arial Black"/>
            </a:endParaRPr>
          </a:p>
        </p:txBody>
      </p:sp>
      <p:sp>
        <p:nvSpPr>
          <p:cNvPr id="22" name="WordArt 10"/>
          <p:cNvSpPr>
            <a:spLocks noChangeArrowheads="1" noChangeShapeType="1" noTextEdit="1"/>
          </p:cNvSpPr>
          <p:nvPr/>
        </p:nvSpPr>
        <p:spPr bwMode="gray">
          <a:xfrm rot="5400000">
            <a:off x="2473573" y="2359075"/>
            <a:ext cx="684213" cy="231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 smtClean="0">
                <a:ln w="19050">
                  <a:noFill/>
                  <a:round/>
                  <a:headEnd/>
                  <a:tailEnd/>
                </a:ln>
                <a:solidFill>
                  <a:srgbClr val="F8F8F8"/>
                </a:solidFill>
                <a:effectLst>
                  <a:prstShdw prst="shdw17" dist="17961" dir="13500000">
                    <a:srgbClr val="080808"/>
                  </a:prstShdw>
                </a:effectLst>
                <a:latin typeface="Arial Black"/>
              </a:rPr>
              <a:t>рік</a:t>
            </a:r>
            <a:endParaRPr lang="ru-RU" sz="3600" kern="10" dirty="0">
              <a:ln w="19050">
                <a:noFill/>
                <a:round/>
                <a:headEnd/>
                <a:tailEnd/>
              </a:ln>
              <a:solidFill>
                <a:srgbClr val="F8F8F8"/>
              </a:solidFill>
              <a:effectLst>
                <a:prstShdw prst="shdw17" dist="17961" dir="13500000">
                  <a:srgbClr val="080808"/>
                </a:prstShdw>
              </a:effectLst>
              <a:latin typeface="Arial Black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5580112" y="1196752"/>
            <a:ext cx="3096344" cy="8640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67744" y="836712"/>
            <a:ext cx="68762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400" dirty="0">
                <a:latin typeface="Tahoma" pitchFamily="34" charset="0"/>
                <a:cs typeface="Tahoma" pitchFamily="34" charset="0"/>
              </a:rPr>
              <a:t>«</a:t>
            </a:r>
            <a:r>
              <a:rPr lang="uk-UA" sz="1200" dirty="0" smtClean="0">
                <a:latin typeface="Tahoma" pitchFamily="34" charset="0"/>
                <a:cs typeface="Tahoma" pitchFamily="34" charset="0"/>
              </a:rPr>
              <a:t>Педагогіка — не </a:t>
            </a:r>
            <a:r>
              <a:rPr lang="uk-UA" sz="1200" dirty="0">
                <a:latin typeface="Tahoma" pitchFamily="34" charset="0"/>
                <a:cs typeface="Tahoma" pitchFamily="34" charset="0"/>
              </a:rPr>
              <a:t>тільки наука,</a:t>
            </a:r>
            <a:endParaRPr lang="en-US" sz="1200" dirty="0">
              <a:latin typeface="Arial" pitchFamily="34" charset="0"/>
            </a:endParaRPr>
          </a:p>
          <a:p>
            <a:pPr lvl="0" eaLnBrk="0" hangingPunct="0"/>
            <a:r>
              <a:rPr lang="uk-UA" sz="1200" dirty="0">
                <a:latin typeface="Tahoma" pitchFamily="34" charset="0"/>
                <a:cs typeface="Tahoma" pitchFamily="34" charset="0"/>
              </a:rPr>
              <a:t>а й </a:t>
            </a:r>
            <a:r>
              <a:rPr lang="uk-UA" sz="1200" dirty="0" smtClean="0">
                <a:latin typeface="Tahoma" pitchFamily="34" charset="0"/>
                <a:cs typeface="Tahoma" pitchFamily="34" charset="0"/>
              </a:rPr>
              <a:t>мистецтво</a:t>
            </a:r>
            <a:r>
              <a:rPr lang="uk-UA" sz="1200" dirty="0">
                <a:latin typeface="Tahoma" pitchFamily="34" charset="0"/>
                <a:cs typeface="Tahoma" pitchFamily="34" charset="0"/>
              </a:rPr>
              <a:t>, найбільше, найскладніше,</a:t>
            </a:r>
            <a:endParaRPr lang="en-US" sz="1200" dirty="0">
              <a:latin typeface="Arial" pitchFamily="34" charset="0"/>
            </a:endParaRPr>
          </a:p>
          <a:p>
            <a:pPr lvl="0" eaLnBrk="0" hangingPunct="0"/>
            <a:r>
              <a:rPr lang="uk-UA" sz="1200" dirty="0">
                <a:latin typeface="Tahoma" pitchFamily="34" charset="0"/>
                <a:cs typeface="Tahoma" pitchFamily="34" charset="0"/>
              </a:rPr>
              <a:t>найвище і найнеобхідніше з усіх мистецтв»</a:t>
            </a:r>
            <a:endParaRPr lang="en-US" sz="1200" dirty="0">
              <a:latin typeface="Arial" pitchFamily="34" charset="0"/>
            </a:endParaRPr>
          </a:p>
          <a:p>
            <a:pPr lvl="0" eaLnBrk="0" hangingPunct="0"/>
            <a:r>
              <a:rPr lang="uk-UA" sz="1200" dirty="0">
                <a:latin typeface="Tahoma" pitchFamily="34" charset="0"/>
                <a:cs typeface="Tahoma" pitchFamily="34" charset="0"/>
              </a:rPr>
              <a:t>                                                                                                        (К. Ушинський)</a:t>
            </a:r>
            <a:endParaRPr lang="ru-RU" sz="1200" dirty="0"/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gray">
          <a:xfrm>
            <a:off x="3491880" y="3645024"/>
            <a:ext cx="4151954" cy="363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  </a:t>
            </a:r>
            <a:r>
              <a:rPr lang="uk-UA" sz="1600" dirty="0" smtClean="0">
                <a:solidFill>
                  <a:srgbClr val="000000"/>
                </a:solidFill>
                <a:cs typeface="Arial" charset="0"/>
              </a:rPr>
              <a:t>Створення сайту розкладу занять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gray">
          <a:xfrm>
            <a:off x="3491880" y="4077072"/>
            <a:ext cx="4294830" cy="1027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cs typeface="Arial" charset="0"/>
              </a:rPr>
              <a:t>  </a:t>
            </a:r>
            <a:r>
              <a:rPr lang="uk-UA" sz="1600" dirty="0" smtClean="0">
                <a:solidFill>
                  <a:srgbClr val="000000"/>
                </a:solidFill>
                <a:cs typeface="Arial" charset="0"/>
              </a:rPr>
              <a:t>Створення сайту викладача</a:t>
            </a:r>
          </a:p>
          <a:p>
            <a:pPr algn="l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uk-UA" sz="1600" dirty="0" smtClean="0">
                <a:solidFill>
                  <a:srgbClr val="000000"/>
                </a:solidFill>
                <a:cs typeface="Arial" charset="0"/>
              </a:rPr>
              <a:t>Впровадження в навчальний процес програмного забезпечення О</a:t>
            </a:r>
            <a:r>
              <a:rPr lang="en-US" sz="1600" dirty="0" err="1" smtClean="0">
                <a:solidFill>
                  <a:srgbClr val="000000"/>
                </a:solidFill>
                <a:cs typeface="Arial" charset="0"/>
              </a:rPr>
              <a:t>ffic</a:t>
            </a:r>
            <a:r>
              <a:rPr lang="uk-UA" sz="1600" dirty="0" smtClean="0">
                <a:solidFill>
                  <a:srgbClr val="000000"/>
                </a:solidFill>
                <a:cs typeface="Arial" charset="0"/>
              </a:rPr>
              <a:t>е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 20</a:t>
            </a:r>
            <a:r>
              <a:rPr lang="uk-UA" sz="1600" dirty="0" smtClean="0">
                <a:solidFill>
                  <a:srgbClr val="000000"/>
                </a:solidFill>
                <a:cs typeface="Arial" charset="0"/>
              </a:rPr>
              <a:t>10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Інноваційна діяльність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7" name="Содержимое 6" descr="инте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60233" y="0"/>
            <a:ext cx="2483768" cy="1700808"/>
          </a:xfrm>
        </p:spPr>
      </p:pic>
      <p:pic>
        <p:nvPicPr>
          <p:cNvPr id="4" name="Рисунок 13" descr="Грамоти сертифікати00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0835" y="1700808"/>
            <a:ext cx="2503165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8" descr="Грамоти сертифікати001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5229200"/>
            <a:ext cx="2483768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9" descr="Грамоти сертифікати001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429000"/>
            <a:ext cx="248376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340768"/>
            <a:ext cx="6444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0" dirty="0" err="1"/>
              <a:t>Програма</a:t>
            </a:r>
            <a:r>
              <a:rPr lang="ru-RU" sz="2400" b="0" dirty="0"/>
              <a:t> </a:t>
            </a:r>
            <a:r>
              <a:rPr lang="ru-RU" sz="2400" dirty="0" err="1"/>
              <a:t>Intel</a:t>
            </a:r>
            <a:r>
              <a:rPr lang="ru-RU" sz="2400" dirty="0"/>
              <a:t>® «</a:t>
            </a:r>
            <a:r>
              <a:rPr lang="ru-RU" sz="2400" dirty="0" err="1"/>
              <a:t>Навчання</a:t>
            </a:r>
            <a:r>
              <a:rPr lang="ru-RU" sz="2400" dirty="0"/>
              <a:t> для </a:t>
            </a:r>
            <a:r>
              <a:rPr lang="ru-RU" sz="2400" dirty="0" err="1"/>
              <a:t>майбутнього</a:t>
            </a:r>
            <a:r>
              <a:rPr lang="ru-RU" sz="2400" dirty="0"/>
              <a:t>» </a:t>
            </a:r>
            <a:r>
              <a:rPr lang="ru-RU" sz="2400" b="0" dirty="0"/>
              <a:t>- </a:t>
            </a:r>
            <a:r>
              <a:rPr lang="ru-RU" sz="2400" b="0" dirty="0" err="1"/>
              <a:t>сучасна</a:t>
            </a:r>
            <a:r>
              <a:rPr lang="ru-RU" sz="2400" b="0" dirty="0"/>
              <a:t> система </a:t>
            </a:r>
            <a:r>
              <a:rPr lang="ru-RU" sz="2400" b="0" dirty="0" err="1"/>
              <a:t>підготовки</a:t>
            </a:r>
            <a:r>
              <a:rPr lang="ru-RU" sz="2400" b="0" dirty="0"/>
              <a:t> та </a:t>
            </a:r>
            <a:r>
              <a:rPr lang="ru-RU" sz="2400" b="0" dirty="0" err="1"/>
              <a:t>перепідготовки</a:t>
            </a:r>
            <a:r>
              <a:rPr lang="ru-RU" sz="2400" b="0" dirty="0"/>
              <a:t> </a:t>
            </a:r>
            <a:r>
              <a:rPr lang="ru-RU" sz="2400" b="0" dirty="0" err="1"/>
              <a:t>педагогічних</a:t>
            </a:r>
            <a:r>
              <a:rPr lang="ru-RU" sz="2400" b="0" dirty="0"/>
              <a:t> </a:t>
            </a:r>
            <a:r>
              <a:rPr lang="ru-RU" sz="2400" b="0" dirty="0" err="1"/>
              <a:t>кадрів</a:t>
            </a:r>
            <a:r>
              <a:rPr lang="ru-RU" sz="2400" b="0" dirty="0"/>
              <a:t> за </a:t>
            </a:r>
            <a:r>
              <a:rPr lang="ru-RU" sz="2400" b="0" dirty="0" err="1"/>
              <a:t>новітніми</a:t>
            </a:r>
            <a:r>
              <a:rPr lang="ru-RU" sz="2400" b="0" dirty="0"/>
              <a:t> </a:t>
            </a:r>
            <a:r>
              <a:rPr lang="ru-RU" sz="2400" b="0" dirty="0" err="1"/>
              <a:t>інтерактивними</a:t>
            </a:r>
            <a:r>
              <a:rPr lang="ru-RU" sz="2400" b="0" dirty="0"/>
              <a:t>, </a:t>
            </a:r>
            <a:r>
              <a:rPr lang="ru-RU" sz="2400" b="0" dirty="0" err="1"/>
              <a:t>визнаними</a:t>
            </a:r>
            <a:r>
              <a:rPr lang="ru-RU" sz="2400" b="0" dirty="0"/>
              <a:t> у 39 </a:t>
            </a:r>
            <a:r>
              <a:rPr lang="ru-RU" sz="2400" b="0" dirty="0" err="1"/>
              <a:t>країнах</a:t>
            </a:r>
            <a:r>
              <a:rPr lang="ru-RU" sz="2400" b="0" dirty="0"/>
              <a:t> </a:t>
            </a:r>
            <a:r>
              <a:rPr lang="ru-RU" sz="2400" b="0" dirty="0" err="1"/>
              <a:t>світу</a:t>
            </a:r>
            <a:endParaRPr lang="ru-RU" sz="2400" dirty="0"/>
          </a:p>
        </p:txBody>
      </p:sp>
      <p:pic>
        <p:nvPicPr>
          <p:cNvPr id="9" name="Рисунок 8" descr="D:\ФОТКИ\SP_A0785_00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501008"/>
            <a:ext cx="5416550" cy="3356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5220072" cy="1066800"/>
          </a:xfrm>
        </p:spPr>
        <p:txBody>
          <a:bodyPr/>
          <a:lstStyle/>
          <a:p>
            <a:pPr algn="ctr"/>
            <a:r>
              <a:rPr lang="uk-UA" sz="3600" dirty="0" smtClean="0"/>
              <a:t>Проектна діяльність</a:t>
            </a:r>
            <a:endParaRPr lang="en-US" sz="3600" dirty="0"/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gray">
          <a:xfrm>
            <a:off x="2449513" y="2386013"/>
            <a:ext cx="455612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folHlink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gray">
          <a:xfrm>
            <a:off x="2462213" y="3692525"/>
            <a:ext cx="455612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gray">
          <a:xfrm>
            <a:off x="2449513" y="4976813"/>
            <a:ext cx="455612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hlink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9399" name="Group 7"/>
          <p:cNvGrpSpPr>
            <a:grpSpLocks/>
          </p:cNvGrpSpPr>
          <p:nvPr/>
        </p:nvGrpSpPr>
        <p:grpSpPr bwMode="auto">
          <a:xfrm>
            <a:off x="611560" y="5445224"/>
            <a:ext cx="4051300" cy="914400"/>
            <a:chOff x="2728" y="1008"/>
            <a:chExt cx="2552" cy="576"/>
          </a:xfrm>
        </p:grpSpPr>
        <p:sp>
          <p:nvSpPr>
            <p:cNvPr id="59400" name="Rectangle 8"/>
            <p:cNvSpPr>
              <a:spLocks noChangeArrowheads="1"/>
            </p:cNvSpPr>
            <p:nvPr/>
          </p:nvSpPr>
          <p:spPr bwMode="gray">
            <a:xfrm>
              <a:off x="2728" y="1008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01" name="Rectangle 9"/>
            <p:cNvSpPr>
              <a:spLocks noChangeArrowheads="1"/>
            </p:cNvSpPr>
            <p:nvPr/>
          </p:nvSpPr>
          <p:spPr bwMode="gray">
            <a:xfrm>
              <a:off x="2735" y="1014"/>
              <a:ext cx="2536" cy="2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02" name="Rectangle 10"/>
            <p:cNvSpPr>
              <a:spLocks noChangeArrowheads="1"/>
            </p:cNvSpPr>
            <p:nvPr/>
          </p:nvSpPr>
          <p:spPr bwMode="gray">
            <a:xfrm>
              <a:off x="2736" y="1264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61176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59403" name="Text Box 11"/>
          <p:cNvSpPr txBox="1">
            <a:spLocks noChangeArrowheads="1"/>
          </p:cNvSpPr>
          <p:nvPr/>
        </p:nvSpPr>
        <p:spPr bwMode="gray">
          <a:xfrm>
            <a:off x="1012825" y="5965825"/>
            <a:ext cx="32893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uk-UA" sz="1400" dirty="0" smtClean="0">
                <a:solidFill>
                  <a:srgbClr val="000000"/>
                </a:solidFill>
              </a:rPr>
              <a:t>2012-2013н.р.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59404" name="Group 12"/>
          <p:cNvGrpSpPr>
            <a:grpSpLocks/>
          </p:cNvGrpSpPr>
          <p:nvPr/>
        </p:nvGrpSpPr>
        <p:grpSpPr bwMode="auto">
          <a:xfrm>
            <a:off x="642938" y="2820988"/>
            <a:ext cx="4051300" cy="914400"/>
            <a:chOff x="2736" y="1803"/>
            <a:chExt cx="2552" cy="576"/>
          </a:xfrm>
        </p:grpSpPr>
        <p:sp>
          <p:nvSpPr>
            <p:cNvPr id="59405" name="Rectangle 13"/>
            <p:cNvSpPr>
              <a:spLocks noChangeArrowheads="1"/>
            </p:cNvSpPr>
            <p:nvPr/>
          </p:nvSpPr>
          <p:spPr bwMode="ltGray">
            <a:xfrm>
              <a:off x="2736" y="180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06" name="Rectangle 14"/>
            <p:cNvSpPr>
              <a:spLocks noChangeArrowheads="1"/>
            </p:cNvSpPr>
            <p:nvPr/>
          </p:nvSpPr>
          <p:spPr bwMode="ltGray">
            <a:xfrm>
              <a:off x="2743" y="1809"/>
              <a:ext cx="2536" cy="26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07" name="Rectangle 15"/>
            <p:cNvSpPr>
              <a:spLocks noChangeArrowheads="1"/>
            </p:cNvSpPr>
            <p:nvPr/>
          </p:nvSpPr>
          <p:spPr bwMode="ltGray">
            <a:xfrm>
              <a:off x="2744" y="205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9408" name="Text Box 16"/>
          <p:cNvSpPr txBox="1">
            <a:spLocks noChangeArrowheads="1"/>
          </p:cNvSpPr>
          <p:nvPr/>
        </p:nvSpPr>
        <p:spPr bwMode="gray">
          <a:xfrm>
            <a:off x="1011238" y="3340100"/>
            <a:ext cx="32893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www.vpu</a:t>
            </a:r>
            <a:r>
              <a:rPr lang="uk-UA" sz="1400" dirty="0" smtClean="0">
                <a:solidFill>
                  <a:srgbClr val="000000"/>
                </a:solidFill>
              </a:rPr>
              <a:t>18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  <a:r>
              <a:rPr lang="en-US" sz="1400" dirty="0" err="1" smtClean="0">
                <a:solidFill>
                  <a:srgbClr val="000000"/>
                </a:solidFill>
              </a:rPr>
              <a:t>jimdo.com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59409" name="Group 17"/>
          <p:cNvGrpSpPr>
            <a:grpSpLocks/>
          </p:cNvGrpSpPr>
          <p:nvPr/>
        </p:nvGrpSpPr>
        <p:grpSpPr bwMode="auto">
          <a:xfrm>
            <a:off x="630238" y="4105275"/>
            <a:ext cx="4051300" cy="914400"/>
            <a:chOff x="2728" y="2640"/>
            <a:chExt cx="2552" cy="576"/>
          </a:xfrm>
        </p:grpSpPr>
        <p:sp>
          <p:nvSpPr>
            <p:cNvPr id="59410" name="Rectangle 18"/>
            <p:cNvSpPr>
              <a:spLocks noChangeArrowheads="1"/>
            </p:cNvSpPr>
            <p:nvPr/>
          </p:nvSpPr>
          <p:spPr bwMode="gray">
            <a:xfrm>
              <a:off x="2728" y="2640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11" name="Rectangle 19"/>
            <p:cNvSpPr>
              <a:spLocks noChangeArrowheads="1"/>
            </p:cNvSpPr>
            <p:nvPr/>
          </p:nvSpPr>
          <p:spPr bwMode="gray">
            <a:xfrm>
              <a:off x="2742" y="2646"/>
              <a:ext cx="2529" cy="26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12" name="Rectangle 20"/>
            <p:cNvSpPr>
              <a:spLocks noChangeArrowheads="1"/>
            </p:cNvSpPr>
            <p:nvPr/>
          </p:nvSpPr>
          <p:spPr bwMode="gray">
            <a:xfrm>
              <a:off x="2736" y="2896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61176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9413" name="Text Box 21"/>
          <p:cNvSpPr txBox="1">
            <a:spLocks noChangeArrowheads="1"/>
          </p:cNvSpPr>
          <p:nvPr/>
        </p:nvSpPr>
        <p:spPr bwMode="gray">
          <a:xfrm>
            <a:off x="1011238" y="4630738"/>
            <a:ext cx="32893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www.ukr.net\e-disk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white">
          <a:xfrm>
            <a:off x="611560" y="5440362"/>
            <a:ext cx="4032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600" dirty="0" smtClean="0">
                <a:solidFill>
                  <a:schemeClr val="bg1"/>
                </a:solidFill>
              </a:rPr>
              <a:t>Групи в соціальних мережах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9415" name="Text Box 23"/>
          <p:cNvSpPr txBox="1">
            <a:spLocks noChangeArrowheads="1"/>
          </p:cNvSpPr>
          <p:nvPr/>
        </p:nvSpPr>
        <p:spPr bwMode="gray">
          <a:xfrm>
            <a:off x="642910" y="2814638"/>
            <a:ext cx="407196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dirty="0" smtClean="0">
                <a:solidFill>
                  <a:schemeClr val="bg1"/>
                </a:solidFill>
              </a:rPr>
              <a:t>РОЗКЛАД ЗАНЯТЬ ТЕХНІКУМУ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9416" name="Text Box 24"/>
          <p:cNvSpPr txBox="1">
            <a:spLocks noChangeArrowheads="1"/>
          </p:cNvSpPr>
          <p:nvPr/>
        </p:nvSpPr>
        <p:spPr bwMode="gray">
          <a:xfrm>
            <a:off x="1487488" y="4083050"/>
            <a:ext cx="243205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solidFill>
                  <a:schemeClr val="bg1"/>
                </a:solidFill>
              </a:rPr>
              <a:t>E-disk</a:t>
            </a:r>
            <a:endParaRPr lang="en-US" sz="2200" dirty="0">
              <a:solidFill>
                <a:schemeClr val="bg1"/>
              </a:solidFill>
            </a:endParaRPr>
          </a:p>
        </p:txBody>
      </p:sp>
      <p:grpSp>
        <p:nvGrpSpPr>
          <p:cNvPr id="59425" name="Group 33"/>
          <p:cNvGrpSpPr>
            <a:grpSpLocks/>
          </p:cNvGrpSpPr>
          <p:nvPr/>
        </p:nvGrpSpPr>
        <p:grpSpPr bwMode="auto">
          <a:xfrm>
            <a:off x="683568" y="1484784"/>
            <a:ext cx="4051300" cy="914400"/>
            <a:chOff x="2728" y="983"/>
            <a:chExt cx="2552" cy="576"/>
          </a:xfrm>
        </p:grpSpPr>
        <p:sp>
          <p:nvSpPr>
            <p:cNvPr id="59426" name="Rectangle 34"/>
            <p:cNvSpPr>
              <a:spLocks noChangeArrowheads="1"/>
            </p:cNvSpPr>
            <p:nvPr/>
          </p:nvSpPr>
          <p:spPr bwMode="gray">
            <a:xfrm>
              <a:off x="2728" y="98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27" name="Rectangle 35"/>
            <p:cNvSpPr>
              <a:spLocks noChangeArrowheads="1"/>
            </p:cNvSpPr>
            <p:nvPr/>
          </p:nvSpPr>
          <p:spPr bwMode="gray">
            <a:xfrm>
              <a:off x="2741" y="989"/>
              <a:ext cx="2530" cy="26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428" name="Rectangle 36"/>
            <p:cNvSpPr>
              <a:spLocks noChangeArrowheads="1"/>
            </p:cNvSpPr>
            <p:nvPr/>
          </p:nvSpPr>
          <p:spPr bwMode="gray">
            <a:xfrm>
              <a:off x="2736" y="123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61176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9429" name="Text Box 37"/>
          <p:cNvSpPr txBox="1">
            <a:spLocks noChangeArrowheads="1"/>
          </p:cNvSpPr>
          <p:nvPr/>
        </p:nvSpPr>
        <p:spPr bwMode="gray">
          <a:xfrm>
            <a:off x="1011238" y="1997075"/>
            <a:ext cx="32893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www.bim10.jimdo.com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9430" name="Text Box 38"/>
          <p:cNvSpPr txBox="1">
            <a:spLocks noChangeArrowheads="1"/>
          </p:cNvSpPr>
          <p:nvPr/>
        </p:nvSpPr>
        <p:spPr bwMode="gray">
          <a:xfrm>
            <a:off x="1043608" y="1447800"/>
            <a:ext cx="3168352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200" dirty="0" smtClean="0">
                <a:solidFill>
                  <a:schemeClr val="bg1"/>
                </a:solidFill>
              </a:rPr>
              <a:t>САЙТ ВИКЛАДАЧА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41" name="Рисунок 40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797151"/>
            <a:ext cx="3779913" cy="2060849"/>
          </a:xfrm>
          <a:prstGeom prst="rect">
            <a:avLst/>
          </a:prstGeom>
        </p:spPr>
      </p:pic>
      <p:pic>
        <p:nvPicPr>
          <p:cNvPr id="59432" name="Picture 40" descr="C:\Documents and Settings\User\Мои документы\Downloads\imag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36912"/>
            <a:ext cx="3779912" cy="2160240"/>
          </a:xfrm>
          <a:prstGeom prst="rect">
            <a:avLst/>
          </a:prstGeom>
          <a:noFill/>
        </p:spPr>
      </p:pic>
      <p:pic>
        <p:nvPicPr>
          <p:cNvPr id="43" name="Рисунок 42" descr="image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0"/>
            <a:ext cx="3779913" cy="27089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Заголовок 1"/>
          <p:cNvSpPr txBox="1">
            <a:spLocks/>
          </p:cNvSpPr>
          <p:nvPr/>
        </p:nvSpPr>
        <p:spPr bwMode="black">
          <a:xfrm>
            <a:off x="1403648" y="0"/>
            <a:ext cx="6858048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0" cap="none" spc="0" normalizeH="0" baseline="0" noProof="0" dirty="0" smtClean="0">
                <a:ln/>
                <a:effectLst/>
                <a:uLnTx/>
                <a:uFillTx/>
                <a:latin typeface="+mj-lt"/>
                <a:ea typeface="+mj-ea"/>
                <a:cs typeface="+mj-cs"/>
              </a:rPr>
              <a:t>НАГОРОДИ,</a:t>
            </a:r>
            <a:r>
              <a:rPr kumimoji="0" lang="uk-UA" sz="4800" b="1" i="0" u="none" strike="noStrike" kern="0" cap="none" spc="0" normalizeH="0" noProof="0" dirty="0" smtClean="0">
                <a:ln/>
                <a:effectLst/>
                <a:uLnTx/>
                <a:uFillTx/>
                <a:latin typeface="+mj-lt"/>
                <a:ea typeface="+mj-ea"/>
                <a:cs typeface="+mj-cs"/>
              </a:rPr>
              <a:t> ГРАМОТИ</a:t>
            </a:r>
            <a:endParaRPr kumimoji="0" lang="ru-RU" sz="4800" b="1" i="0" u="none" strike="noStrike" kern="0" cap="none" spc="0" normalizeH="0" baseline="0" noProof="0" dirty="0">
              <a:ln/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6" name="Рисунок 12" descr="Грамоти сертифікати00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3883"/>
            <a:ext cx="4716016" cy="597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Рисунок 14" descr="Грамоти сертифікати00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878775"/>
            <a:ext cx="4427984" cy="597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Грамоти сертифікати00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1" y="0"/>
            <a:ext cx="46440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1" descr="Грамоти сертифікати00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Грамоти сертифікати00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712"/>
            <a:ext cx="4418746" cy="338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8" descr="Грамоти сертифікати00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73704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 descr="Грамоти сертифікати00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6"/>
            <a:ext cx="4385289" cy="364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9" descr="Грамоти сертифікати001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356992"/>
            <a:ext cx="4788024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7" descr="Грамоти сертифікати00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Грамоти сертифікати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039" y="0"/>
            <a:ext cx="4491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6" descr="Грамоти сертифікати00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152337"/>
            <a:ext cx="2435151" cy="370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71472" y="2928934"/>
            <a:ext cx="6400800" cy="3810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latin typeface="Cambria" pitchFamily="18" charset="0"/>
              </a:rPr>
              <a:t>«ЛЮБИ </a:t>
            </a:r>
            <a:r>
              <a:rPr lang="ru-RU" sz="4000" b="1" dirty="0">
                <a:solidFill>
                  <a:schemeClr val="tx1"/>
                </a:solidFill>
                <a:latin typeface="Cambria" pitchFamily="18" charset="0"/>
              </a:rPr>
              <a:t>ЖИТТЯ </a:t>
            </a:r>
            <a:r>
              <a:rPr lang="ru-RU" sz="4000" b="1" dirty="0" smtClean="0">
                <a:solidFill>
                  <a:schemeClr val="tx1"/>
                </a:solidFill>
                <a:latin typeface="Cambria" pitchFamily="18" charset="0"/>
              </a:rPr>
              <a:t>І ЦІНУЙ </a:t>
            </a:r>
            <a:r>
              <a:rPr lang="ru-RU" sz="4000" b="1" dirty="0">
                <a:solidFill>
                  <a:schemeClr val="tx1"/>
                </a:solidFill>
                <a:latin typeface="Cambria" pitchFamily="18" charset="0"/>
              </a:rPr>
              <a:t>КОЖНУ ЙОГО </a:t>
            </a:r>
            <a:r>
              <a:rPr lang="ru-RU" sz="4000" b="1" dirty="0" smtClean="0">
                <a:solidFill>
                  <a:schemeClr val="tx1"/>
                </a:solidFill>
                <a:latin typeface="Cambria" pitchFamily="18" charset="0"/>
              </a:rPr>
              <a:t>ХВИЛИНУ!»</a:t>
            </a:r>
            <a:endParaRPr lang="en-US" sz="4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500034" y="500042"/>
            <a:ext cx="7236296" cy="954344"/>
          </a:xfrm>
        </p:spPr>
        <p:txBody>
          <a:bodyPr/>
          <a:lstStyle/>
          <a:p>
            <a:r>
              <a:rPr lang="en-US" sz="1600" dirty="0"/>
              <a:t/>
            </a:r>
            <a:br>
              <a:rPr lang="en-US" sz="1600" dirty="0"/>
            </a:br>
            <a:r>
              <a:rPr lang="uk-UA" sz="6000" dirty="0">
                <a:solidFill>
                  <a:schemeClr val="tx2"/>
                </a:solidFill>
              </a:rPr>
              <a:t>Ж</a:t>
            </a:r>
            <a:r>
              <a:rPr lang="uk-UA" sz="6000" dirty="0" smtClean="0">
                <a:solidFill>
                  <a:schemeClr val="tx2"/>
                </a:solidFill>
              </a:rPr>
              <a:t>иттєве кредо</a:t>
            </a:r>
            <a:endParaRPr lang="en-US" sz="6000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1714488"/>
            <a:ext cx="1785950" cy="1214421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/>
        </p:nvGraphicFramePr>
        <p:xfrm>
          <a:off x="3857620" y="5857892"/>
          <a:ext cx="2405058" cy="746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357685" y="5857892"/>
            <a:ext cx="142876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ІФТРСТ</a:t>
            </a:r>
          </a:p>
          <a:p>
            <a:pPr algn="ctr"/>
            <a:r>
              <a:rPr lang="uk-UA" sz="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НУХТ</a:t>
            </a:r>
            <a:endParaRPr lang="ru-RU" sz="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val 2"/>
          <p:cNvSpPr>
            <a:spLocks noChangeArrowheads="1"/>
          </p:cNvSpPr>
          <p:nvPr/>
        </p:nvSpPr>
        <p:spPr bwMode="gray">
          <a:xfrm flipV="1">
            <a:off x="1143000" y="5380038"/>
            <a:ext cx="3306763" cy="4873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9875" name="Oval 3"/>
          <p:cNvSpPr>
            <a:spLocks noChangeArrowheads="1"/>
          </p:cNvSpPr>
          <p:nvPr/>
        </p:nvSpPr>
        <p:spPr bwMode="gray">
          <a:xfrm flipV="1">
            <a:off x="5076825" y="5353050"/>
            <a:ext cx="3305175" cy="485775"/>
          </a:xfrm>
          <a:prstGeom prst="ellipse">
            <a:avLst/>
          </a:prstGeom>
          <a:solidFill>
            <a:srgbClr val="000000">
              <a:alpha val="3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642910" y="1357298"/>
            <a:ext cx="3814961" cy="4311873"/>
            <a:chOff x="723" y="1673"/>
            <a:chExt cx="1957" cy="1938"/>
          </a:xfrm>
        </p:grpSpPr>
        <p:sp>
          <p:nvSpPr>
            <p:cNvPr id="79877" name="Rectangle 5"/>
            <p:cNvSpPr>
              <a:spLocks noChangeArrowheads="1"/>
            </p:cNvSpPr>
            <p:nvPr/>
          </p:nvSpPr>
          <p:spPr bwMode="gray">
            <a:xfrm>
              <a:off x="2367" y="1675"/>
              <a:ext cx="76" cy="193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78" name="Rectangle 6"/>
            <p:cNvSpPr>
              <a:spLocks noChangeArrowheads="1"/>
            </p:cNvSpPr>
            <p:nvPr/>
          </p:nvSpPr>
          <p:spPr bwMode="gray">
            <a:xfrm>
              <a:off x="940" y="1673"/>
              <a:ext cx="76" cy="193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79" name="AutoShape 7"/>
            <p:cNvSpPr>
              <a:spLocks noChangeArrowheads="1"/>
            </p:cNvSpPr>
            <p:nvPr/>
          </p:nvSpPr>
          <p:spPr bwMode="gray">
            <a:xfrm>
              <a:off x="723" y="1798"/>
              <a:ext cx="1957" cy="240"/>
            </a:xfrm>
            <a:prstGeom prst="roundRect">
              <a:avLst>
                <a:gd name="adj" fmla="val 7574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 eaLnBrk="0" hangingPunct="0">
                <a:buFont typeface="Wingdings" pitchFamily="2" charset="2"/>
                <a:buNone/>
              </a:pPr>
              <a:r>
                <a:rPr lang="uk-UA" sz="1600" dirty="0" smtClean="0">
                  <a:solidFill>
                    <a:srgbClr val="000000"/>
                  </a:solidFill>
                  <a:cs typeface="Arial" charset="0"/>
                </a:rPr>
                <a:t>Прізвище ім’я </a:t>
              </a:r>
              <a:r>
                <a:rPr lang="uk-UA" sz="1600" dirty="0" err="1" smtClean="0">
                  <a:solidFill>
                    <a:srgbClr val="000000"/>
                  </a:solidFill>
                  <a:cs typeface="Arial" charset="0"/>
                </a:rPr>
                <a:t>побатькові</a:t>
              </a: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: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880" name="AutoShape 8"/>
            <p:cNvSpPr>
              <a:spLocks noChangeArrowheads="1"/>
            </p:cNvSpPr>
            <p:nvPr/>
          </p:nvSpPr>
          <p:spPr bwMode="gray">
            <a:xfrm>
              <a:off x="723" y="2134"/>
              <a:ext cx="1957" cy="240"/>
            </a:xfrm>
            <a:prstGeom prst="roundRect">
              <a:avLst>
                <a:gd name="adj" fmla="val 7574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 eaLnBrk="0" hangingPunct="0">
                <a:buFont typeface="Wingdings" pitchFamily="2" charset="2"/>
                <a:buNone/>
              </a:pPr>
              <a:r>
                <a:rPr lang="uk-UA" sz="1600" dirty="0" smtClean="0">
                  <a:solidFill>
                    <a:srgbClr val="000000"/>
                  </a:solidFill>
                  <a:cs typeface="Arial" charset="0"/>
                </a:rPr>
                <a:t>Дата народження</a:t>
              </a: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: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881" name="AutoShape 9"/>
            <p:cNvSpPr>
              <a:spLocks noChangeArrowheads="1"/>
            </p:cNvSpPr>
            <p:nvPr/>
          </p:nvSpPr>
          <p:spPr bwMode="gray">
            <a:xfrm>
              <a:off x="723" y="2470"/>
              <a:ext cx="1957" cy="240"/>
            </a:xfrm>
            <a:prstGeom prst="roundRect">
              <a:avLst>
                <a:gd name="adj" fmla="val 7574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 eaLnBrk="0" hangingPunct="0">
                <a:buFont typeface="Wingdings" pitchFamily="2" charset="2"/>
                <a:buNone/>
              </a:pPr>
              <a:r>
                <a:rPr lang="uk-UA" sz="1600" dirty="0" smtClean="0">
                  <a:solidFill>
                    <a:srgbClr val="000000"/>
                  </a:solidFill>
                  <a:cs typeface="Arial" charset="0"/>
                </a:rPr>
                <a:t>Освіта</a:t>
              </a: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: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882" name="AutoShape 10"/>
            <p:cNvSpPr>
              <a:spLocks noChangeArrowheads="1"/>
            </p:cNvSpPr>
            <p:nvPr/>
          </p:nvSpPr>
          <p:spPr bwMode="gray">
            <a:xfrm>
              <a:off x="723" y="2806"/>
              <a:ext cx="1957" cy="240"/>
            </a:xfrm>
            <a:prstGeom prst="roundRect">
              <a:avLst>
                <a:gd name="adj" fmla="val 7574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 eaLnBrk="0" hangingPunct="0">
                <a:buFont typeface="Wingdings" pitchFamily="2" charset="2"/>
                <a:buNone/>
              </a:pPr>
              <a:r>
                <a:rPr lang="uk-UA" sz="1600" dirty="0" smtClean="0">
                  <a:solidFill>
                    <a:srgbClr val="000000"/>
                  </a:solidFill>
                  <a:cs typeface="Arial" charset="0"/>
                </a:rPr>
                <a:t>Стаж педагогічної діяльності</a:t>
              </a: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: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883" name="AutoShape 11"/>
            <p:cNvSpPr>
              <a:spLocks noChangeArrowheads="1"/>
            </p:cNvSpPr>
            <p:nvPr/>
          </p:nvSpPr>
          <p:spPr bwMode="gray">
            <a:xfrm>
              <a:off x="723" y="3142"/>
              <a:ext cx="1957" cy="240"/>
            </a:xfrm>
            <a:prstGeom prst="roundRect">
              <a:avLst>
                <a:gd name="adj" fmla="val 7574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 eaLnBrk="0" hangingPunct="0">
                <a:buFont typeface="Wingdings" pitchFamily="2" charset="2"/>
                <a:buNone/>
              </a:pPr>
              <a:r>
                <a:rPr lang="uk-UA" sz="1600" dirty="0" smtClean="0">
                  <a:solidFill>
                    <a:srgbClr val="000000"/>
                  </a:solidFill>
                  <a:cs typeface="Arial" charset="0"/>
                </a:rPr>
                <a:t>Посада</a:t>
              </a:r>
              <a:r>
                <a:rPr lang="en-US" sz="1600" dirty="0" smtClean="0">
                  <a:solidFill>
                    <a:srgbClr val="000000"/>
                  </a:solidFill>
                  <a:cs typeface="Arial" charset="0"/>
                </a:rPr>
                <a:t>: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79885" name="Group 13"/>
          <p:cNvGrpSpPr>
            <a:grpSpLocks/>
          </p:cNvGrpSpPr>
          <p:nvPr/>
        </p:nvGrpSpPr>
        <p:grpSpPr bwMode="auto">
          <a:xfrm>
            <a:off x="4857753" y="1285860"/>
            <a:ext cx="3992149" cy="4765443"/>
            <a:chOff x="2941" y="1670"/>
            <a:chExt cx="2010" cy="1941"/>
          </a:xfrm>
        </p:grpSpPr>
        <p:sp>
          <p:nvSpPr>
            <p:cNvPr id="79886" name="Rectangle 14"/>
            <p:cNvSpPr>
              <a:spLocks noChangeArrowheads="1"/>
            </p:cNvSpPr>
            <p:nvPr/>
          </p:nvSpPr>
          <p:spPr bwMode="gray">
            <a:xfrm>
              <a:off x="4661" y="1670"/>
              <a:ext cx="76" cy="193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87" name="Rectangle 15"/>
            <p:cNvSpPr>
              <a:spLocks noChangeArrowheads="1"/>
            </p:cNvSpPr>
            <p:nvPr/>
          </p:nvSpPr>
          <p:spPr bwMode="gray">
            <a:xfrm>
              <a:off x="3154" y="1675"/>
              <a:ext cx="76" cy="193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88" name="AutoShape 16"/>
            <p:cNvSpPr>
              <a:spLocks noChangeArrowheads="1"/>
            </p:cNvSpPr>
            <p:nvPr/>
          </p:nvSpPr>
          <p:spPr bwMode="gray">
            <a:xfrm>
              <a:off x="2941" y="1801"/>
              <a:ext cx="2010" cy="218"/>
            </a:xfrm>
            <a:prstGeom prst="roundRect">
              <a:avLst>
                <a:gd name="adj" fmla="val 7574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 eaLnBrk="0" hangingPunct="0">
                <a:buFont typeface="Wingdings" pitchFamily="2" charset="2"/>
                <a:buNone/>
              </a:pPr>
              <a:r>
                <a:rPr lang="uk-UA" sz="1600" dirty="0" smtClean="0">
                  <a:solidFill>
                    <a:srgbClr val="000000"/>
                  </a:solidFill>
                  <a:cs typeface="Arial" charset="0"/>
                </a:rPr>
                <a:t>Болотинюк  Іван  Мирославович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889" name="AutoShape 17"/>
            <p:cNvSpPr>
              <a:spLocks noChangeArrowheads="1"/>
            </p:cNvSpPr>
            <p:nvPr/>
          </p:nvSpPr>
          <p:spPr bwMode="gray">
            <a:xfrm>
              <a:off x="2941" y="2106"/>
              <a:ext cx="2010" cy="204"/>
            </a:xfrm>
            <a:prstGeom prst="roundRect">
              <a:avLst>
                <a:gd name="adj" fmla="val 7574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 eaLnBrk="0" hangingPunct="0">
                <a:buFont typeface="Wingdings" pitchFamily="2" charset="2"/>
                <a:buNone/>
              </a:pPr>
              <a:r>
                <a:rPr lang="uk-UA" sz="1600" dirty="0" smtClean="0">
                  <a:solidFill>
                    <a:srgbClr val="000000"/>
                  </a:solidFill>
                  <a:cs typeface="Arial" charset="0"/>
                </a:rPr>
                <a:t>14 січня 1975 року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890" name="AutoShape 18"/>
            <p:cNvSpPr>
              <a:spLocks noChangeArrowheads="1"/>
            </p:cNvSpPr>
            <p:nvPr/>
          </p:nvSpPr>
          <p:spPr bwMode="gray">
            <a:xfrm>
              <a:off x="2941" y="2397"/>
              <a:ext cx="2010" cy="204"/>
            </a:xfrm>
            <a:prstGeom prst="roundRect">
              <a:avLst>
                <a:gd name="adj" fmla="val 7574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uk-UA" sz="1600" dirty="0" smtClean="0">
                  <a:solidFill>
                    <a:srgbClr val="000000"/>
                  </a:solidFill>
                  <a:cs typeface="Arial" charset="0"/>
                </a:rPr>
                <a:t>вища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891" name="AutoShape 19"/>
            <p:cNvSpPr>
              <a:spLocks noChangeArrowheads="1"/>
            </p:cNvSpPr>
            <p:nvPr/>
          </p:nvSpPr>
          <p:spPr bwMode="gray">
            <a:xfrm>
              <a:off x="2941" y="2718"/>
              <a:ext cx="2010" cy="240"/>
            </a:xfrm>
            <a:prstGeom prst="roundRect">
              <a:avLst>
                <a:gd name="adj" fmla="val 7574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 eaLnBrk="0" hangingPunct="0">
                <a:buFont typeface="Wingdings" pitchFamily="2" charset="2"/>
                <a:buNone/>
              </a:pPr>
              <a:r>
                <a:rPr lang="uk-UA" sz="1600" dirty="0" smtClean="0">
                  <a:solidFill>
                    <a:srgbClr val="000000"/>
                  </a:solidFill>
                  <a:cs typeface="Arial" charset="0"/>
                </a:rPr>
                <a:t>16 років 7 місяців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892" name="AutoShape 20"/>
            <p:cNvSpPr>
              <a:spLocks noChangeArrowheads="1"/>
            </p:cNvSpPr>
            <p:nvPr/>
          </p:nvSpPr>
          <p:spPr bwMode="gray">
            <a:xfrm>
              <a:off x="2941" y="3008"/>
              <a:ext cx="2010" cy="240"/>
            </a:xfrm>
            <a:prstGeom prst="roundRect">
              <a:avLst>
                <a:gd name="adj" fmla="val 7574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uk-UA" sz="1600" dirty="0" smtClean="0">
                  <a:solidFill>
                    <a:srgbClr val="000000"/>
                  </a:solidFill>
                  <a:cs typeface="Arial" charset="0"/>
                </a:rPr>
                <a:t>викладач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" name="AutoShape 20"/>
            <p:cNvSpPr>
              <a:spLocks noChangeArrowheads="1"/>
            </p:cNvSpPr>
            <p:nvPr/>
          </p:nvSpPr>
          <p:spPr bwMode="gray">
            <a:xfrm>
              <a:off x="2941" y="3299"/>
              <a:ext cx="2010" cy="310"/>
            </a:xfrm>
            <a:prstGeom prst="roundRect">
              <a:avLst>
                <a:gd name="adj" fmla="val 7574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 eaLnBrk="0" hangingPunct="0">
                <a:buFont typeface="Wingdings" pitchFamily="2" charset="2"/>
                <a:buNone/>
              </a:pPr>
              <a:r>
                <a:rPr lang="uk-UA" sz="1400" dirty="0" smtClean="0">
                  <a:solidFill>
                    <a:srgbClr val="000000"/>
                  </a:solidFill>
                  <a:cs typeface="Arial" charset="0"/>
                </a:rPr>
                <a:t>Донецький обласний інститут</a:t>
              </a:r>
            </a:p>
            <a:p>
              <a:pPr algn="l" eaLnBrk="0" hangingPunct="0">
                <a:buFont typeface="Wingdings" pitchFamily="2" charset="2"/>
                <a:buNone/>
              </a:pPr>
              <a:r>
                <a:rPr lang="uk-UA" sz="1400" dirty="0" smtClean="0">
                  <a:solidFill>
                    <a:srgbClr val="000000"/>
                  </a:solidFill>
                  <a:cs typeface="Arial" charset="0"/>
                </a:rPr>
                <a:t> післядипломної педагогічної освіти </a:t>
              </a:r>
            </a:p>
            <a:p>
              <a:pPr algn="l" eaLnBrk="0" hangingPunct="0">
                <a:buFont typeface="Wingdings" pitchFamily="2" charset="2"/>
                <a:buNone/>
              </a:pPr>
              <a:r>
                <a:rPr lang="uk-UA" sz="1400" dirty="0" smtClean="0">
                  <a:solidFill>
                    <a:srgbClr val="000000"/>
                  </a:solidFill>
                  <a:cs typeface="Arial" charset="0"/>
                </a:rPr>
                <a:t>05 лютого 2012року №12 - 4634</a:t>
              </a:r>
              <a:endParaRPr lang="en-US" sz="14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79895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Загальні відомості</a:t>
            </a:r>
            <a:endParaRPr lang="en-US" dirty="0"/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gray">
          <a:xfrm>
            <a:off x="642910" y="5357826"/>
            <a:ext cx="3826818" cy="504056"/>
          </a:xfrm>
          <a:prstGeom prst="roundRect">
            <a:avLst>
              <a:gd name="adj" fmla="val 757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l" eaLnBrk="0" hangingPunct="0">
              <a:buFont typeface="Wingdings" pitchFamily="2" charset="2"/>
              <a:buNone/>
            </a:pPr>
            <a:r>
              <a:rPr lang="uk-UA" sz="1600" dirty="0" smtClean="0">
                <a:solidFill>
                  <a:srgbClr val="000000"/>
                </a:solidFill>
                <a:cs typeface="Arial" charset="0"/>
              </a:rPr>
              <a:t>Курси підвищення кваліфікації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: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/>
      <p:bldP spid="7987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i="1" cap="all" dirty="0" smtClean="0">
                <a:ln/>
                <a:solidFill>
                  <a:schemeClr val="tx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Педагогічне кредо</a:t>
            </a:r>
            <a:endParaRPr lang="uk-UA" i="1" cap="all" dirty="0">
              <a:ln/>
              <a:solidFill>
                <a:schemeClr val="tx1">
                  <a:lumMod val="9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2483768" y="1988840"/>
            <a:ext cx="1008112" cy="576064"/>
          </a:xfrm>
          <a:prstGeom prst="line">
            <a:avLst/>
          </a:prstGeom>
          <a:noFill/>
          <a:ln w="12700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1988840"/>
            <a:ext cx="2916238" cy="3240088"/>
            <a:chOff x="192" y="1538"/>
            <a:chExt cx="1837" cy="2041"/>
          </a:xfrm>
        </p:grpSpPr>
        <p:sp>
          <p:nvSpPr>
            <p:cNvPr id="32777" name="Line 9"/>
            <p:cNvSpPr>
              <a:spLocks noChangeShapeType="1"/>
            </p:cNvSpPr>
            <p:nvPr/>
          </p:nvSpPr>
          <p:spPr bwMode="auto">
            <a:xfrm flipV="1">
              <a:off x="1492" y="1538"/>
              <a:ext cx="240" cy="24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78" name="Line 10"/>
            <p:cNvSpPr>
              <a:spLocks noChangeShapeType="1"/>
            </p:cNvSpPr>
            <p:nvPr/>
          </p:nvSpPr>
          <p:spPr bwMode="auto">
            <a:xfrm>
              <a:off x="1444" y="3218"/>
              <a:ext cx="585" cy="361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79" name="Oval 11"/>
            <p:cNvSpPr>
              <a:spLocks noChangeArrowheads="1"/>
            </p:cNvSpPr>
            <p:nvPr/>
          </p:nvSpPr>
          <p:spPr bwMode="gray">
            <a:xfrm>
              <a:off x="192" y="1631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2780" name="Oval 12"/>
            <p:cNvSpPr>
              <a:spLocks noChangeArrowheads="1"/>
            </p:cNvSpPr>
            <p:nvPr/>
          </p:nvSpPr>
          <p:spPr bwMode="gray">
            <a:xfrm>
              <a:off x="303" y="1740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2781" name="Oval 13"/>
            <p:cNvSpPr>
              <a:spLocks noChangeArrowheads="1"/>
            </p:cNvSpPr>
            <p:nvPr/>
          </p:nvSpPr>
          <p:spPr bwMode="gray">
            <a:xfrm>
              <a:off x="315" y="1728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2782" name="Oval 14"/>
            <p:cNvSpPr>
              <a:spLocks noChangeArrowheads="1"/>
            </p:cNvSpPr>
            <p:nvPr/>
          </p:nvSpPr>
          <p:spPr bwMode="gray">
            <a:xfrm>
              <a:off x="375" y="1814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2783" name="Oval 15"/>
            <p:cNvSpPr>
              <a:spLocks noChangeArrowheads="1"/>
            </p:cNvSpPr>
            <p:nvPr/>
          </p:nvSpPr>
          <p:spPr bwMode="gray">
            <a:xfrm>
              <a:off x="396" y="1835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2784" name="Oval 16"/>
            <p:cNvSpPr>
              <a:spLocks noChangeArrowheads="1"/>
            </p:cNvSpPr>
            <p:nvPr/>
          </p:nvSpPr>
          <p:spPr bwMode="gray">
            <a:xfrm>
              <a:off x="412" y="1842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2785" name="Oval 17"/>
            <p:cNvSpPr>
              <a:spLocks noChangeArrowheads="1"/>
            </p:cNvSpPr>
            <p:nvPr/>
          </p:nvSpPr>
          <p:spPr bwMode="gray">
            <a:xfrm>
              <a:off x="426" y="1854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2786" name="Oval 18"/>
            <p:cNvSpPr>
              <a:spLocks noChangeArrowheads="1"/>
            </p:cNvSpPr>
            <p:nvPr/>
          </p:nvSpPr>
          <p:spPr bwMode="gray">
            <a:xfrm>
              <a:off x="495" y="1887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pic>
          <p:nvPicPr>
            <p:cNvPr id="32787" name="Picture 19" descr="mar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4" y="1985"/>
              <a:ext cx="1011" cy="1003"/>
            </a:xfrm>
            <a:prstGeom prst="rect">
              <a:avLst/>
            </a:prstGeom>
            <a:noFill/>
          </p:spPr>
        </p:pic>
      </p:grpSp>
      <p:sp>
        <p:nvSpPr>
          <p:cNvPr id="32788" name="AutoShape 20"/>
          <p:cNvSpPr>
            <a:spLocks noChangeArrowheads="1"/>
          </p:cNvSpPr>
          <p:nvPr/>
        </p:nvSpPr>
        <p:spPr bwMode="gray">
          <a:xfrm>
            <a:off x="3208784" y="2420888"/>
            <a:ext cx="5935216" cy="203644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uk-UA" sz="1900" dirty="0">
                <a:solidFill>
                  <a:srgbClr val="000000"/>
                </a:solidFill>
                <a:latin typeface="Century Schoolbook" pitchFamily="18" charset="0"/>
              </a:rPr>
              <a:t>«Учитель - музичний інструмент, </a:t>
            </a:r>
            <a:endParaRPr lang="uk-UA" sz="1900" dirty="0" smtClean="0">
              <a:solidFill>
                <a:srgbClr val="000000"/>
              </a:solidFill>
              <a:latin typeface="Century Schoolbook" pitchFamily="18" charset="0"/>
            </a:endParaRPr>
          </a:p>
          <a:p>
            <a:r>
              <a:rPr lang="uk-UA" sz="1900" dirty="0" smtClean="0">
                <a:solidFill>
                  <a:srgbClr val="000000"/>
                </a:solidFill>
                <a:latin typeface="Century Schoolbook" pitchFamily="18" charset="0"/>
              </a:rPr>
              <a:t>який </a:t>
            </a:r>
            <a:r>
              <a:rPr lang="uk-UA" sz="1900" dirty="0">
                <a:solidFill>
                  <a:srgbClr val="000000"/>
                </a:solidFill>
                <a:latin typeface="Century Schoolbook" pitchFamily="18" charset="0"/>
              </a:rPr>
              <a:t>творить мелодію людської гармонії</a:t>
            </a:r>
            <a:r>
              <a:rPr lang="uk-UA" sz="1900" dirty="0" smtClean="0">
                <a:solidFill>
                  <a:srgbClr val="000000"/>
                </a:solidFill>
                <a:latin typeface="Century Schoolbook" pitchFamily="18" charset="0"/>
              </a:rPr>
              <a:t>,</a:t>
            </a:r>
          </a:p>
          <a:p>
            <a:r>
              <a:rPr lang="uk-UA" sz="1900" dirty="0" smtClean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uk-UA" sz="1900" dirty="0">
                <a:solidFill>
                  <a:srgbClr val="000000"/>
                </a:solidFill>
                <a:latin typeface="Century Schoolbook" pitchFamily="18" charset="0"/>
              </a:rPr>
              <a:t>що впливає на душу людини».</a:t>
            </a:r>
            <a:endParaRPr lang="ru-RU" sz="1900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4756150" y="1828800"/>
            <a:ext cx="2406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794" name="Oval 26"/>
          <p:cNvSpPr>
            <a:spLocks noChangeArrowheads="1"/>
          </p:cNvSpPr>
          <p:nvPr/>
        </p:nvSpPr>
        <p:spPr bwMode="gray">
          <a:xfrm>
            <a:off x="3419872" y="2492896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Line 3"/>
          <p:cNvSpPr>
            <a:spLocks noChangeShapeType="1"/>
          </p:cNvSpPr>
          <p:nvPr/>
        </p:nvSpPr>
        <p:spPr bwMode="auto">
          <a:xfrm flipV="1">
            <a:off x="2915816" y="4365104"/>
            <a:ext cx="648072" cy="864096"/>
          </a:xfrm>
          <a:prstGeom prst="line">
            <a:avLst/>
          </a:prstGeom>
          <a:noFill/>
          <a:ln w="12700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gray">
          <a:xfrm>
            <a:off x="3419872" y="4221088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0"/>
          <p:cNvSpPr>
            <a:spLocks noChangeArrowheads="1"/>
          </p:cNvSpPr>
          <p:nvPr/>
        </p:nvSpPr>
        <p:spPr bwMode="ltGray">
          <a:xfrm>
            <a:off x="539552" y="1571612"/>
            <a:ext cx="7379096" cy="3979354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" name="Рисунок 14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3573016"/>
            <a:ext cx="949653" cy="7113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Тема, над якою я працюю</a:t>
            </a:r>
            <a:r>
              <a:rPr lang="en-US" dirty="0" smtClean="0">
                <a:latin typeface="Vivaldi" pitchFamily="66" charset="0"/>
              </a:rPr>
              <a:t>:</a:t>
            </a:r>
            <a:endParaRPr lang="ru-RU" dirty="0"/>
          </a:p>
        </p:txBody>
      </p:sp>
      <p:pic>
        <p:nvPicPr>
          <p:cNvPr id="14" name="Содержимое 13" descr="1705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gray">
          <a:xfrm rot="6184692">
            <a:off x="6689453" y="1219098"/>
            <a:ext cx="2446462" cy="1959880"/>
          </a:xfrm>
          <a:custGeom>
            <a:avLst/>
            <a:gdLst/>
            <a:ahLst/>
            <a:cxnLst>
              <a:cxn ang="0">
                <a:pos x="247" y="884"/>
              </a:cxn>
              <a:cxn ang="0">
                <a:pos x="451" y="708"/>
              </a:cxn>
              <a:cxn ang="0">
                <a:pos x="655" y="562"/>
              </a:cxn>
              <a:cxn ang="0">
                <a:pos x="856" y="439"/>
              </a:cxn>
              <a:cxn ang="0">
                <a:pos x="1053" y="342"/>
              </a:cxn>
              <a:cxn ang="0">
                <a:pos x="1242" y="264"/>
              </a:cxn>
              <a:cxn ang="0">
                <a:pos x="1419" y="204"/>
              </a:cxn>
              <a:cxn ang="0">
                <a:pos x="1586" y="160"/>
              </a:cxn>
              <a:cxn ang="0">
                <a:pos x="1737" y="131"/>
              </a:cxn>
              <a:cxn ang="0">
                <a:pos x="1871" y="112"/>
              </a:cxn>
              <a:cxn ang="0">
                <a:pos x="1988" y="103"/>
              </a:cxn>
              <a:cxn ang="0">
                <a:pos x="2082" y="99"/>
              </a:cxn>
              <a:cxn ang="0">
                <a:pos x="2152" y="99"/>
              </a:cxn>
              <a:cxn ang="0">
                <a:pos x="2195" y="102"/>
              </a:cxn>
              <a:cxn ang="0">
                <a:pos x="2210" y="102"/>
              </a:cxn>
              <a:cxn ang="0">
                <a:pos x="2706" y="330"/>
              </a:cxn>
              <a:cxn ang="0">
                <a:pos x="2336" y="358"/>
              </a:cxn>
              <a:cxn ang="0">
                <a:pos x="2326" y="354"/>
              </a:cxn>
              <a:cxn ang="0">
                <a:pos x="2293" y="345"/>
              </a:cxn>
              <a:cxn ang="0">
                <a:pos x="2241" y="330"/>
              </a:cxn>
              <a:cxn ang="0">
                <a:pos x="2168" y="317"/>
              </a:cxn>
              <a:cxn ang="0">
                <a:pos x="2075" y="306"/>
              </a:cxn>
              <a:cxn ang="0">
                <a:pos x="1966" y="298"/>
              </a:cxn>
              <a:cxn ang="0">
                <a:pos x="1838" y="298"/>
              </a:cxn>
              <a:cxn ang="0">
                <a:pos x="1692" y="309"/>
              </a:cxn>
              <a:cxn ang="0">
                <a:pos x="1533" y="330"/>
              </a:cxn>
              <a:cxn ang="0">
                <a:pos x="1354" y="371"/>
              </a:cxn>
              <a:cxn ang="0">
                <a:pos x="1164" y="428"/>
              </a:cxn>
              <a:cxn ang="0">
                <a:pos x="960" y="505"/>
              </a:cxn>
              <a:cxn ang="0">
                <a:pos x="742" y="608"/>
              </a:cxn>
              <a:cxn ang="0">
                <a:pos x="512" y="736"/>
              </a:cxn>
              <a:cxn ang="0">
                <a:pos x="271" y="892"/>
              </a:cxn>
            </a:cxnLst>
            <a:rect l="0" t="0" r="r" b="b"/>
            <a:pathLst>
              <a:path w="2706" h="1093">
                <a:moveTo>
                  <a:pt x="0" y="1093"/>
                </a:moveTo>
                <a:lnTo>
                  <a:pt x="247" y="884"/>
                </a:lnTo>
                <a:lnTo>
                  <a:pt x="350" y="793"/>
                </a:lnTo>
                <a:lnTo>
                  <a:pt x="451" y="708"/>
                </a:lnTo>
                <a:lnTo>
                  <a:pt x="553" y="631"/>
                </a:lnTo>
                <a:lnTo>
                  <a:pt x="655" y="562"/>
                </a:lnTo>
                <a:lnTo>
                  <a:pt x="756" y="497"/>
                </a:lnTo>
                <a:lnTo>
                  <a:pt x="856" y="439"/>
                </a:lnTo>
                <a:lnTo>
                  <a:pt x="955" y="388"/>
                </a:lnTo>
                <a:lnTo>
                  <a:pt x="1053" y="342"/>
                </a:lnTo>
                <a:lnTo>
                  <a:pt x="1148" y="300"/>
                </a:lnTo>
                <a:lnTo>
                  <a:pt x="1242" y="264"/>
                </a:lnTo>
                <a:lnTo>
                  <a:pt x="1331" y="232"/>
                </a:lnTo>
                <a:lnTo>
                  <a:pt x="1419" y="204"/>
                </a:lnTo>
                <a:lnTo>
                  <a:pt x="1504" y="182"/>
                </a:lnTo>
                <a:lnTo>
                  <a:pt x="1586" y="160"/>
                </a:lnTo>
                <a:lnTo>
                  <a:pt x="1664" y="144"/>
                </a:lnTo>
                <a:lnTo>
                  <a:pt x="1737" y="131"/>
                </a:lnTo>
                <a:lnTo>
                  <a:pt x="1807" y="121"/>
                </a:lnTo>
                <a:lnTo>
                  <a:pt x="1871" y="112"/>
                </a:lnTo>
                <a:lnTo>
                  <a:pt x="1932" y="107"/>
                </a:lnTo>
                <a:lnTo>
                  <a:pt x="1988" y="103"/>
                </a:lnTo>
                <a:lnTo>
                  <a:pt x="2038" y="100"/>
                </a:lnTo>
                <a:lnTo>
                  <a:pt x="2082" y="99"/>
                </a:lnTo>
                <a:lnTo>
                  <a:pt x="2121" y="100"/>
                </a:lnTo>
                <a:lnTo>
                  <a:pt x="2152" y="99"/>
                </a:lnTo>
                <a:lnTo>
                  <a:pt x="2178" y="101"/>
                </a:lnTo>
                <a:lnTo>
                  <a:pt x="2195" y="102"/>
                </a:lnTo>
                <a:lnTo>
                  <a:pt x="2206" y="102"/>
                </a:lnTo>
                <a:lnTo>
                  <a:pt x="2210" y="102"/>
                </a:lnTo>
                <a:lnTo>
                  <a:pt x="2146" y="0"/>
                </a:lnTo>
                <a:lnTo>
                  <a:pt x="2706" y="330"/>
                </a:lnTo>
                <a:lnTo>
                  <a:pt x="2270" y="473"/>
                </a:lnTo>
                <a:lnTo>
                  <a:pt x="2336" y="358"/>
                </a:lnTo>
                <a:lnTo>
                  <a:pt x="2335" y="357"/>
                </a:lnTo>
                <a:lnTo>
                  <a:pt x="2326" y="354"/>
                </a:lnTo>
                <a:lnTo>
                  <a:pt x="2313" y="350"/>
                </a:lnTo>
                <a:lnTo>
                  <a:pt x="2293" y="345"/>
                </a:lnTo>
                <a:lnTo>
                  <a:pt x="2270" y="337"/>
                </a:lnTo>
                <a:lnTo>
                  <a:pt x="2241" y="330"/>
                </a:lnTo>
                <a:lnTo>
                  <a:pt x="2207" y="323"/>
                </a:lnTo>
                <a:lnTo>
                  <a:pt x="2168" y="317"/>
                </a:lnTo>
                <a:lnTo>
                  <a:pt x="2124" y="311"/>
                </a:lnTo>
                <a:lnTo>
                  <a:pt x="2075" y="306"/>
                </a:lnTo>
                <a:lnTo>
                  <a:pt x="2024" y="301"/>
                </a:lnTo>
                <a:lnTo>
                  <a:pt x="1966" y="298"/>
                </a:lnTo>
                <a:lnTo>
                  <a:pt x="1905" y="295"/>
                </a:lnTo>
                <a:lnTo>
                  <a:pt x="1838" y="298"/>
                </a:lnTo>
                <a:lnTo>
                  <a:pt x="1767" y="301"/>
                </a:lnTo>
                <a:lnTo>
                  <a:pt x="1692" y="309"/>
                </a:lnTo>
                <a:lnTo>
                  <a:pt x="1613" y="317"/>
                </a:lnTo>
                <a:lnTo>
                  <a:pt x="1533" y="330"/>
                </a:lnTo>
                <a:lnTo>
                  <a:pt x="1445" y="349"/>
                </a:lnTo>
                <a:lnTo>
                  <a:pt x="1354" y="371"/>
                </a:lnTo>
                <a:lnTo>
                  <a:pt x="1262" y="397"/>
                </a:lnTo>
                <a:lnTo>
                  <a:pt x="1164" y="428"/>
                </a:lnTo>
                <a:lnTo>
                  <a:pt x="1065" y="464"/>
                </a:lnTo>
                <a:lnTo>
                  <a:pt x="960" y="505"/>
                </a:lnTo>
                <a:lnTo>
                  <a:pt x="853" y="553"/>
                </a:lnTo>
                <a:lnTo>
                  <a:pt x="742" y="608"/>
                </a:lnTo>
                <a:lnTo>
                  <a:pt x="629" y="669"/>
                </a:lnTo>
                <a:lnTo>
                  <a:pt x="512" y="736"/>
                </a:lnTo>
                <a:lnTo>
                  <a:pt x="393" y="809"/>
                </a:lnTo>
                <a:lnTo>
                  <a:pt x="271" y="892"/>
                </a:lnTo>
                <a:lnTo>
                  <a:pt x="0" y="1093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  <a:effectLst/>
          <a:scene3d>
            <a:camera prst="legacyObliqueFront">
              <a:rot lat="20099999" lon="600000" rev="0"/>
            </a:camera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black">
          <a:xfrm>
            <a:off x="1500166" y="1857364"/>
            <a:ext cx="5616624" cy="35394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3200" b="0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Впровадження інформаційних </a:t>
            </a:r>
            <a:r>
              <a:rPr lang="uk-UA" sz="3200" b="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технологій </a:t>
            </a:r>
            <a:r>
              <a:rPr lang="uk-UA" sz="3200" b="0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навчально-виховний процес </a:t>
            </a:r>
            <a:endParaRPr lang="uk-UA" sz="3200" b="0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eaLnBrk="0" hangingPunct="0"/>
            <a:r>
              <a:rPr lang="uk-UA" sz="3200" b="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 </a:t>
            </a:r>
            <a:r>
              <a:rPr lang="uk-UA" sz="3200" b="0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метою якісною підготовки сучасного фахівця</a:t>
            </a:r>
            <a:endParaRPr lang="en-US" sz="3200" b="0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Рисунок 16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94716"/>
            <a:ext cx="1512168" cy="763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Напрями роботи</a:t>
            </a:r>
            <a:endParaRPr lang="en-US" dirty="0"/>
          </a:p>
        </p:txBody>
      </p:sp>
      <p:sp>
        <p:nvSpPr>
          <p:cNvPr id="63491" name="AutoShape 3"/>
          <p:cNvSpPr>
            <a:spLocks noChangeArrowheads="1"/>
          </p:cNvSpPr>
          <p:nvPr/>
        </p:nvSpPr>
        <p:spPr bwMode="gray">
          <a:xfrm>
            <a:off x="609600" y="4419600"/>
            <a:ext cx="254317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1">
                  <a:gamma/>
                  <a:shade val="7921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invGray">
          <a:xfrm>
            <a:off x="3563888" y="3717032"/>
            <a:ext cx="1905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cs typeface="Arial" charset="0"/>
              </a:rPr>
              <a:t> </a:t>
            </a:r>
            <a:r>
              <a:rPr lang="uk-UA" sz="1600" dirty="0" smtClean="0">
                <a:cs typeface="Arial" charset="0"/>
              </a:rPr>
              <a:t>Формування висококваліфікованого фахівця</a:t>
            </a:r>
            <a:endParaRPr lang="en-US" sz="1600" dirty="0">
              <a:cs typeface="Arial" charset="0"/>
            </a:endParaRPr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gray">
          <a:xfrm>
            <a:off x="663575" y="5013176"/>
            <a:ext cx="2408238" cy="94947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3494" name="Text Box 18"/>
          <p:cNvSpPr txBox="1">
            <a:spLocks noChangeArrowheads="1"/>
          </p:cNvSpPr>
          <p:nvPr/>
        </p:nvSpPr>
        <p:spPr bwMode="white">
          <a:xfrm>
            <a:off x="1065213" y="4443413"/>
            <a:ext cx="1651000" cy="846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400" dirty="0" smtClean="0">
                <a:solidFill>
                  <a:schemeClr val="bg1"/>
                </a:solidFill>
                <a:cs typeface="Arial" charset="0"/>
              </a:rPr>
              <a:t>Педагогічні технології</a:t>
            </a:r>
          </a:p>
          <a:p>
            <a:pPr algn="ctr">
              <a:spcBef>
                <a:spcPct val="50000"/>
              </a:spcBef>
            </a:pPr>
            <a:endParaRPr lang="en-US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3495" name="Text Box 9"/>
          <p:cNvSpPr txBox="1">
            <a:spLocks noChangeArrowheads="1"/>
          </p:cNvSpPr>
          <p:nvPr/>
        </p:nvSpPr>
        <p:spPr bwMode="gray">
          <a:xfrm>
            <a:off x="683568" y="5301208"/>
            <a:ext cx="231616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400" dirty="0" smtClean="0">
                <a:solidFill>
                  <a:srgbClr val="000000"/>
                </a:solidFill>
                <a:cs typeface="Arial" charset="0"/>
              </a:rPr>
              <a:t>Впровадження у практику</a:t>
            </a:r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gray">
          <a:xfrm>
            <a:off x="609600" y="2057400"/>
            <a:ext cx="254317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folHlink">
                  <a:gamma/>
                  <a:shade val="69804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7" name="AutoShape 9"/>
          <p:cNvSpPr>
            <a:spLocks noChangeArrowheads="1"/>
          </p:cNvSpPr>
          <p:nvPr/>
        </p:nvSpPr>
        <p:spPr bwMode="gray">
          <a:xfrm>
            <a:off x="755576" y="2564904"/>
            <a:ext cx="2324249" cy="9635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3498" name="Text Box 18"/>
          <p:cNvSpPr txBox="1">
            <a:spLocks noChangeArrowheads="1"/>
          </p:cNvSpPr>
          <p:nvPr/>
        </p:nvSpPr>
        <p:spPr bwMode="white">
          <a:xfrm>
            <a:off x="1065213" y="2081213"/>
            <a:ext cx="1651000" cy="9848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400" dirty="0" smtClean="0">
                <a:solidFill>
                  <a:srgbClr val="FFFFFF"/>
                </a:solidFill>
                <a:cs typeface="Arial" charset="0"/>
              </a:rPr>
              <a:t>Інформаційні технології</a:t>
            </a:r>
          </a:p>
          <a:p>
            <a:pPr algn="ctr">
              <a:spcBef>
                <a:spcPct val="50000"/>
              </a:spcBef>
            </a:pPr>
            <a:endParaRPr lang="en-US" sz="2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3499" name="Text Box 9"/>
          <p:cNvSpPr txBox="1">
            <a:spLocks noChangeArrowheads="1"/>
          </p:cNvSpPr>
          <p:nvPr/>
        </p:nvSpPr>
        <p:spPr bwMode="gray">
          <a:xfrm>
            <a:off x="683569" y="2636912"/>
            <a:ext cx="216024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solidFill>
                  <a:schemeClr val="bg1"/>
                </a:solidFill>
              </a:rPr>
              <a:t>Використання </a:t>
            </a:r>
            <a:r>
              <a:rPr lang="uk-UA" sz="1400" dirty="0" smtClean="0">
                <a:solidFill>
                  <a:schemeClr val="bg1"/>
                </a:solidFill>
              </a:rPr>
              <a:t>інформаційних  технологій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3500" name="AutoShape 12"/>
          <p:cNvSpPr>
            <a:spLocks noChangeArrowheads="1"/>
          </p:cNvSpPr>
          <p:nvPr/>
        </p:nvSpPr>
        <p:spPr bwMode="gray">
          <a:xfrm>
            <a:off x="5943600" y="4419600"/>
            <a:ext cx="254317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hlink">
                  <a:gamma/>
                  <a:shade val="79216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501" name="AutoShape 13"/>
          <p:cNvSpPr>
            <a:spLocks noChangeArrowheads="1"/>
          </p:cNvSpPr>
          <p:nvPr/>
        </p:nvSpPr>
        <p:spPr bwMode="gray">
          <a:xfrm>
            <a:off x="5997575" y="5085184"/>
            <a:ext cx="2408238" cy="87746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3502" name="Text Box 18"/>
          <p:cNvSpPr txBox="1">
            <a:spLocks noChangeArrowheads="1"/>
          </p:cNvSpPr>
          <p:nvPr/>
        </p:nvSpPr>
        <p:spPr bwMode="white">
          <a:xfrm>
            <a:off x="6444208" y="4437112"/>
            <a:ext cx="1651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400" dirty="0" smtClean="0">
                <a:solidFill>
                  <a:srgbClr val="FFFFFF"/>
                </a:solidFill>
                <a:cs typeface="Arial" charset="0"/>
              </a:rPr>
              <a:t>Нетрадиційні методи</a:t>
            </a:r>
            <a:endParaRPr lang="en-US" sz="1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3503" name="Text Box 9"/>
          <p:cNvSpPr txBox="1">
            <a:spLocks noChangeArrowheads="1"/>
          </p:cNvSpPr>
          <p:nvPr/>
        </p:nvSpPr>
        <p:spPr bwMode="gray">
          <a:xfrm>
            <a:off x="6012160" y="5157192"/>
            <a:ext cx="2316163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dirty="0">
                <a:solidFill>
                  <a:schemeClr val="bg1"/>
                </a:solidFill>
              </a:rPr>
              <a:t>Широке використання нетрадиційних методів навчання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3504" name="AutoShape 16"/>
          <p:cNvSpPr>
            <a:spLocks noChangeArrowheads="1"/>
          </p:cNvSpPr>
          <p:nvPr/>
        </p:nvSpPr>
        <p:spPr bwMode="gray">
          <a:xfrm>
            <a:off x="5943600" y="2057400"/>
            <a:ext cx="254317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2">
                  <a:gamma/>
                  <a:shade val="7921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505" name="AutoShape 17"/>
          <p:cNvSpPr>
            <a:spLocks noChangeArrowheads="1"/>
          </p:cNvSpPr>
          <p:nvPr/>
        </p:nvSpPr>
        <p:spPr bwMode="gray">
          <a:xfrm>
            <a:off x="5997575" y="24860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white">
          <a:xfrm>
            <a:off x="6444208" y="2132856"/>
            <a:ext cx="165100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400" dirty="0" smtClean="0">
                <a:solidFill>
                  <a:srgbClr val="FFFFFF"/>
                </a:solidFill>
                <a:cs typeface="Arial" charset="0"/>
              </a:rPr>
              <a:t>Дидактика</a:t>
            </a:r>
          </a:p>
          <a:p>
            <a:pPr algn="ctr">
              <a:spcBef>
                <a:spcPct val="50000"/>
              </a:spcBef>
            </a:pPr>
            <a:endParaRPr lang="en-US" sz="2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3507" name="Text Box 9"/>
          <p:cNvSpPr txBox="1">
            <a:spLocks noChangeArrowheads="1"/>
          </p:cNvSpPr>
          <p:nvPr/>
        </p:nvSpPr>
        <p:spPr bwMode="gray">
          <a:xfrm>
            <a:off x="6038850" y="2563813"/>
            <a:ext cx="2316163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dirty="0">
                <a:solidFill>
                  <a:schemeClr val="bg1"/>
                </a:solidFill>
              </a:rPr>
              <a:t>Створення дидактичного забезпечення</a:t>
            </a:r>
            <a:endParaRPr lang="ru-RU" sz="1400" dirty="0">
              <a:solidFill>
                <a:schemeClr val="bg1"/>
              </a:solidFill>
            </a:endParaRPr>
          </a:p>
        </p:txBody>
      </p:sp>
      <p:grpSp>
        <p:nvGrpSpPr>
          <p:cNvPr id="63508" name="Group 20"/>
          <p:cNvGrpSpPr>
            <a:grpSpLocks/>
          </p:cNvGrpSpPr>
          <p:nvPr/>
        </p:nvGrpSpPr>
        <p:grpSpPr bwMode="auto">
          <a:xfrm>
            <a:off x="2843808" y="2564904"/>
            <a:ext cx="3420591" cy="3066256"/>
            <a:chOff x="1950" y="1680"/>
            <a:chExt cx="1776" cy="1766"/>
          </a:xfrm>
        </p:grpSpPr>
        <p:sp>
          <p:nvSpPr>
            <p:cNvPr id="63509" name="AutoShape 21"/>
            <p:cNvSpPr>
              <a:spLocks noChangeArrowheads="1"/>
            </p:cNvSpPr>
            <p:nvPr/>
          </p:nvSpPr>
          <p:spPr bwMode="gray">
            <a:xfrm rot="6774404">
              <a:off x="1986" y="177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63510" name="AutoShape 22"/>
            <p:cNvSpPr>
              <a:spLocks noChangeArrowheads="1"/>
            </p:cNvSpPr>
            <p:nvPr/>
          </p:nvSpPr>
          <p:spPr bwMode="gray">
            <a:xfrm rot="12174404">
              <a:off x="1950" y="1759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63511" name="AutoShape 23"/>
            <p:cNvSpPr>
              <a:spLocks noChangeArrowheads="1"/>
            </p:cNvSpPr>
            <p:nvPr/>
          </p:nvSpPr>
          <p:spPr bwMode="gray">
            <a:xfrm rot="17574404">
              <a:off x="2011" y="1692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63512" name="AutoShape 24"/>
            <p:cNvSpPr>
              <a:spLocks noChangeArrowheads="1"/>
            </p:cNvSpPr>
            <p:nvPr/>
          </p:nvSpPr>
          <p:spPr bwMode="gray">
            <a:xfrm rot="22974404">
              <a:off x="2038" y="172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tong"/>
          <p:cNvPicPr>
            <a:picLocks noChangeAspect="1" noChangeArrowheads="1"/>
          </p:cNvPicPr>
          <p:nvPr/>
        </p:nvPicPr>
        <p:blipFill>
          <a:blip r:embed="rId2" cstate="print"/>
          <a:srcRect b="17661"/>
          <a:stretch>
            <a:fillRect/>
          </a:stretch>
        </p:blipFill>
        <p:spPr bwMode="invGray">
          <a:xfrm>
            <a:off x="3131840" y="3573016"/>
            <a:ext cx="963613" cy="1776412"/>
          </a:xfrm>
          <a:prstGeom prst="rect">
            <a:avLst/>
          </a:prstGeom>
          <a:noFill/>
        </p:spPr>
      </p:pic>
      <p:pic>
        <p:nvPicPr>
          <p:cNvPr id="43011" name="Picture 3" descr="t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4355976" y="3356992"/>
            <a:ext cx="963612" cy="2157412"/>
          </a:xfrm>
          <a:prstGeom prst="rect">
            <a:avLst/>
          </a:prstGeom>
          <a:noFill/>
        </p:spPr>
      </p:pic>
      <p:pic>
        <p:nvPicPr>
          <p:cNvPr id="43012" name="Picture 4" descr="t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5508104" y="3356992"/>
            <a:ext cx="963612" cy="2010544"/>
          </a:xfrm>
          <a:prstGeom prst="rect">
            <a:avLst/>
          </a:prstGeom>
          <a:noFill/>
        </p:spPr>
      </p:pic>
      <p:pic>
        <p:nvPicPr>
          <p:cNvPr id="43013" name="Picture 5" descr="t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6588224" y="2780928"/>
            <a:ext cx="963612" cy="2769493"/>
          </a:xfrm>
          <a:prstGeom prst="rect">
            <a:avLst/>
          </a:prstGeom>
          <a:noFill/>
        </p:spPr>
      </p:pic>
      <p:sp>
        <p:nvSpPr>
          <p:cNvPr id="430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Моніторинг якості знань учнів</a:t>
            </a:r>
            <a:endParaRPr lang="en-US" dirty="0"/>
          </a:p>
        </p:txBody>
      </p:sp>
      <p:sp>
        <p:nvSpPr>
          <p:cNvPr id="43015" name="Text Box 4"/>
          <p:cNvSpPr txBox="1">
            <a:spLocks noChangeArrowheads="1"/>
          </p:cNvSpPr>
          <p:nvPr/>
        </p:nvSpPr>
        <p:spPr bwMode="black">
          <a:xfrm>
            <a:off x="0" y="4149080"/>
            <a:ext cx="29158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600" dirty="0" smtClean="0">
                <a:solidFill>
                  <a:schemeClr val="accent1"/>
                </a:solidFill>
              </a:rPr>
              <a:t>Навчальні досягнення</a:t>
            </a:r>
            <a:r>
              <a:rPr lang="en-US" sz="1600" dirty="0" smtClean="0">
                <a:solidFill>
                  <a:schemeClr val="accent1"/>
                </a:solidFill>
              </a:rPr>
              <a:t>: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gray">
          <a:xfrm>
            <a:off x="6588224" y="5517232"/>
            <a:ext cx="930275" cy="257175"/>
          </a:xfrm>
          <a:prstGeom prst="ellipse">
            <a:avLst/>
          </a:prstGeom>
          <a:solidFill>
            <a:srgbClr val="FFFFFF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gray">
          <a:xfrm>
            <a:off x="7668344" y="5517232"/>
            <a:ext cx="930275" cy="288032"/>
          </a:xfrm>
          <a:prstGeom prst="ellipse">
            <a:avLst/>
          </a:prstGeom>
          <a:solidFill>
            <a:srgbClr val="FFFFFF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uk-UA" sz="1000" dirty="0" smtClean="0"/>
              <a:t>Менеджмент</a:t>
            </a:r>
            <a:endParaRPr lang="en-US" sz="1000" dirty="0"/>
          </a:p>
        </p:txBody>
      </p:sp>
      <p:sp>
        <p:nvSpPr>
          <p:cNvPr id="43019" name="AutoShape 11"/>
          <p:cNvSpPr>
            <a:spLocks noChangeArrowheads="1"/>
          </p:cNvSpPr>
          <p:nvPr/>
        </p:nvSpPr>
        <p:spPr bwMode="gray">
          <a:xfrm>
            <a:off x="6588224" y="3284984"/>
            <a:ext cx="928687" cy="2221979"/>
          </a:xfrm>
          <a:prstGeom prst="can">
            <a:avLst>
              <a:gd name="adj" fmla="val 26994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5098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rgbClr val="F8F8F8">
                <a:alpha val="14999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ltGray">
          <a:xfrm>
            <a:off x="3131840" y="4149080"/>
            <a:ext cx="930275" cy="1322587"/>
          </a:xfrm>
          <a:prstGeom prst="can">
            <a:avLst>
              <a:gd name="adj" fmla="val 3041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5098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1" name="AutoShape 13"/>
          <p:cNvSpPr>
            <a:spLocks noChangeArrowheads="1"/>
          </p:cNvSpPr>
          <p:nvPr/>
        </p:nvSpPr>
        <p:spPr bwMode="gray">
          <a:xfrm>
            <a:off x="4355976" y="3933056"/>
            <a:ext cx="930275" cy="1573907"/>
          </a:xfrm>
          <a:prstGeom prst="can">
            <a:avLst>
              <a:gd name="adj" fmla="val 26948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098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2" name="AutoShape 14"/>
          <p:cNvSpPr>
            <a:spLocks noChangeArrowheads="1"/>
          </p:cNvSpPr>
          <p:nvPr/>
        </p:nvSpPr>
        <p:spPr bwMode="gray">
          <a:xfrm>
            <a:off x="5508104" y="4077072"/>
            <a:ext cx="930275" cy="1418406"/>
          </a:xfrm>
          <a:prstGeom prst="can">
            <a:avLst>
              <a:gd name="adj" fmla="val 30022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5098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3275856" y="486916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dirty="0" smtClean="0">
                <a:solidFill>
                  <a:srgbClr val="FEFFFF"/>
                </a:solidFill>
              </a:rPr>
              <a:t>73</a:t>
            </a:r>
            <a:r>
              <a:rPr lang="en-US" dirty="0" smtClean="0">
                <a:solidFill>
                  <a:srgbClr val="FEFFFF"/>
                </a:solidFill>
              </a:rPr>
              <a:t>%</a:t>
            </a:r>
            <a:endParaRPr lang="en-US" dirty="0">
              <a:solidFill>
                <a:srgbClr val="FEFFFF"/>
              </a:solidFill>
            </a:endParaRP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4499992" y="4725144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dirty="0" smtClean="0">
                <a:solidFill>
                  <a:srgbClr val="FEFFFF"/>
                </a:solidFill>
              </a:rPr>
              <a:t>77</a:t>
            </a:r>
            <a:r>
              <a:rPr lang="en-US" dirty="0" smtClean="0">
                <a:solidFill>
                  <a:srgbClr val="FEFFFF"/>
                </a:solidFill>
              </a:rPr>
              <a:t>%</a:t>
            </a:r>
            <a:endParaRPr lang="en-US" dirty="0">
              <a:solidFill>
                <a:srgbClr val="FEFFFF"/>
              </a:solidFill>
            </a:endParaRP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5580112" y="4725144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dirty="0" smtClean="0">
                <a:solidFill>
                  <a:srgbClr val="FEFFFF"/>
                </a:solidFill>
              </a:rPr>
              <a:t>75</a:t>
            </a:r>
            <a:r>
              <a:rPr lang="en-US" dirty="0" smtClean="0">
                <a:solidFill>
                  <a:srgbClr val="FEFFFF"/>
                </a:solidFill>
              </a:rPr>
              <a:t>%</a:t>
            </a:r>
            <a:endParaRPr lang="en-US" dirty="0">
              <a:solidFill>
                <a:srgbClr val="FEFFFF"/>
              </a:solidFill>
            </a:endParaRP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black">
          <a:xfrm>
            <a:off x="6660232" y="4653136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dirty="0" smtClean="0">
                <a:solidFill>
                  <a:srgbClr val="FEFFFF"/>
                </a:solidFill>
              </a:rPr>
              <a:t>78</a:t>
            </a:r>
            <a:r>
              <a:rPr lang="en-US" dirty="0" smtClean="0">
                <a:solidFill>
                  <a:srgbClr val="FEFFFF"/>
                </a:solidFill>
              </a:rPr>
              <a:t>%</a:t>
            </a:r>
            <a:endParaRPr lang="en-US" dirty="0">
              <a:solidFill>
                <a:srgbClr val="FEFFFF"/>
              </a:solidFill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5220072" y="5517232"/>
            <a:ext cx="1447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1000" dirty="0" smtClean="0"/>
              <a:t>Менеджмент</a:t>
            </a:r>
            <a:endParaRPr lang="en-US" sz="1000" dirty="0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6372200" y="5517232"/>
            <a:ext cx="15446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1000" dirty="0" smtClean="0"/>
              <a:t>Менеджмент</a:t>
            </a:r>
            <a:endParaRPr lang="en-US" sz="1000" dirty="0"/>
          </a:p>
        </p:txBody>
      </p:sp>
      <p:sp>
        <p:nvSpPr>
          <p:cNvPr id="43029" name="AutoShape 21"/>
          <p:cNvSpPr>
            <a:spLocks/>
          </p:cNvSpPr>
          <p:nvPr/>
        </p:nvSpPr>
        <p:spPr bwMode="auto">
          <a:xfrm>
            <a:off x="467544" y="3068960"/>
            <a:ext cx="2006600" cy="311150"/>
          </a:xfrm>
          <a:prstGeom prst="accentCallout2">
            <a:avLst>
              <a:gd name="adj1" fmla="val 36736"/>
              <a:gd name="adj2" fmla="val 103796"/>
              <a:gd name="adj3" fmla="val 36736"/>
              <a:gd name="adj4" fmla="val 133546"/>
              <a:gd name="adj5" fmla="val 160713"/>
              <a:gd name="adj6" fmla="val 15348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1600" dirty="0" smtClean="0"/>
              <a:t>2008-2009</a:t>
            </a:r>
          </a:p>
        </p:txBody>
      </p:sp>
      <p:sp>
        <p:nvSpPr>
          <p:cNvPr id="43030" name="AutoShape 22"/>
          <p:cNvSpPr>
            <a:spLocks/>
          </p:cNvSpPr>
          <p:nvPr/>
        </p:nvSpPr>
        <p:spPr bwMode="auto">
          <a:xfrm>
            <a:off x="1907704" y="2492896"/>
            <a:ext cx="2006600" cy="311150"/>
          </a:xfrm>
          <a:prstGeom prst="accentCallout2">
            <a:avLst>
              <a:gd name="adj1" fmla="val 36736"/>
              <a:gd name="adj2" fmla="val 103796"/>
              <a:gd name="adj3" fmla="val 36736"/>
              <a:gd name="adj4" fmla="val 130537"/>
              <a:gd name="adj5" fmla="val 288778"/>
              <a:gd name="adj6" fmla="val 14588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1600" dirty="0" smtClean="0"/>
              <a:t>200</a:t>
            </a:r>
            <a:r>
              <a:rPr lang="uk-UA" sz="1600" dirty="0" smtClean="0"/>
              <a:t>9</a:t>
            </a:r>
            <a:r>
              <a:rPr lang="en-US" sz="1600" dirty="0" smtClean="0"/>
              <a:t>-20</a:t>
            </a:r>
            <a:r>
              <a:rPr lang="uk-UA" sz="1600" dirty="0" smtClean="0"/>
              <a:t>1</a:t>
            </a:r>
            <a:r>
              <a:rPr lang="en-US" sz="1600" dirty="0" smtClean="0"/>
              <a:t>0</a:t>
            </a:r>
          </a:p>
        </p:txBody>
      </p:sp>
      <p:sp>
        <p:nvSpPr>
          <p:cNvPr id="43031" name="AutoShape 23"/>
          <p:cNvSpPr>
            <a:spLocks/>
          </p:cNvSpPr>
          <p:nvPr/>
        </p:nvSpPr>
        <p:spPr bwMode="auto">
          <a:xfrm>
            <a:off x="4283968" y="1628800"/>
            <a:ext cx="2057400" cy="330200"/>
          </a:xfrm>
          <a:prstGeom prst="accentCallout2">
            <a:avLst>
              <a:gd name="adj1" fmla="val 34616"/>
              <a:gd name="adj2" fmla="val 103704"/>
              <a:gd name="adj3" fmla="val 34616"/>
              <a:gd name="adj4" fmla="val 117051"/>
              <a:gd name="adj5" fmla="val 384354"/>
              <a:gd name="adj6" fmla="val 13395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1600" dirty="0" smtClean="0"/>
              <a:t>20</a:t>
            </a:r>
            <a:r>
              <a:rPr lang="uk-UA" sz="1600" dirty="0" smtClean="0"/>
              <a:t>11</a:t>
            </a:r>
            <a:r>
              <a:rPr lang="en-US" sz="1600" dirty="0" smtClean="0"/>
              <a:t>-20</a:t>
            </a:r>
            <a:r>
              <a:rPr lang="uk-UA" sz="1600" dirty="0" smtClean="0"/>
              <a:t>12</a:t>
            </a:r>
            <a:endParaRPr lang="en-US" sz="1600" dirty="0" smtClean="0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4067944" y="5517232"/>
            <a:ext cx="151216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1000" dirty="0" smtClean="0"/>
              <a:t>Менеджмент</a:t>
            </a:r>
            <a:endParaRPr lang="en-US" sz="1000" dirty="0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2843808" y="5517232"/>
            <a:ext cx="159181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1000" dirty="0" smtClean="0"/>
              <a:t>Менеджмент</a:t>
            </a:r>
            <a:endParaRPr lang="en-US" sz="1000" dirty="0"/>
          </a:p>
        </p:txBody>
      </p:sp>
      <p:sp>
        <p:nvSpPr>
          <p:cNvPr id="43034" name="AutoShape 26"/>
          <p:cNvSpPr>
            <a:spLocks/>
          </p:cNvSpPr>
          <p:nvPr/>
        </p:nvSpPr>
        <p:spPr bwMode="auto">
          <a:xfrm>
            <a:off x="2987824" y="2132856"/>
            <a:ext cx="2068513" cy="311150"/>
          </a:xfrm>
          <a:prstGeom prst="accentCallout2">
            <a:avLst>
              <a:gd name="adj1" fmla="val 36736"/>
              <a:gd name="adj2" fmla="val 103685"/>
              <a:gd name="adj3" fmla="val 36736"/>
              <a:gd name="adj4" fmla="val 126708"/>
              <a:gd name="adj5" fmla="val 458488"/>
              <a:gd name="adj6" fmla="val 13964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1600" dirty="0" smtClean="0"/>
              <a:t>20</a:t>
            </a:r>
            <a:r>
              <a:rPr lang="uk-UA" sz="1600" dirty="0" smtClean="0"/>
              <a:t>10</a:t>
            </a:r>
            <a:r>
              <a:rPr lang="en-US" sz="1600" dirty="0" smtClean="0"/>
              <a:t>-20</a:t>
            </a:r>
            <a:r>
              <a:rPr lang="uk-UA" sz="1600" dirty="0" smtClean="0"/>
              <a:t>11</a:t>
            </a:r>
            <a:endParaRPr lang="en-US" sz="1600" dirty="0" smtClean="0"/>
          </a:p>
        </p:txBody>
      </p:sp>
      <p:pic>
        <p:nvPicPr>
          <p:cNvPr id="28" name="Picture 5" descr="t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7668344" y="2348880"/>
            <a:ext cx="963612" cy="3201541"/>
          </a:xfrm>
          <a:prstGeom prst="rect">
            <a:avLst/>
          </a:prstGeom>
          <a:noFill/>
        </p:spPr>
      </p:pic>
      <p:sp>
        <p:nvSpPr>
          <p:cNvPr id="29" name="AutoShape 11"/>
          <p:cNvSpPr>
            <a:spLocks noChangeArrowheads="1"/>
          </p:cNvSpPr>
          <p:nvPr/>
        </p:nvSpPr>
        <p:spPr bwMode="gray">
          <a:xfrm>
            <a:off x="7668344" y="2852936"/>
            <a:ext cx="928687" cy="2654027"/>
          </a:xfrm>
          <a:prstGeom prst="can">
            <a:avLst>
              <a:gd name="adj" fmla="val 26994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black">
          <a:xfrm>
            <a:off x="7740352" y="4653136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dirty="0" smtClean="0">
                <a:solidFill>
                  <a:srgbClr val="FEFFFF"/>
                </a:solidFill>
              </a:rPr>
              <a:t>81</a:t>
            </a:r>
            <a:r>
              <a:rPr lang="en-US" dirty="0" smtClean="0">
                <a:solidFill>
                  <a:srgbClr val="FEFFFF"/>
                </a:solidFill>
              </a:rPr>
              <a:t>%</a:t>
            </a:r>
            <a:endParaRPr lang="en-US" dirty="0">
              <a:solidFill>
                <a:srgbClr val="FEFFFF"/>
              </a:solidFill>
            </a:endParaRPr>
          </a:p>
        </p:txBody>
      </p:sp>
      <p:sp>
        <p:nvSpPr>
          <p:cNvPr id="31" name="AutoShape 23"/>
          <p:cNvSpPr>
            <a:spLocks/>
          </p:cNvSpPr>
          <p:nvPr/>
        </p:nvSpPr>
        <p:spPr bwMode="auto">
          <a:xfrm>
            <a:off x="5508104" y="1052736"/>
            <a:ext cx="2057400" cy="330200"/>
          </a:xfrm>
          <a:prstGeom prst="accentCallout2">
            <a:avLst>
              <a:gd name="adj1" fmla="val 34616"/>
              <a:gd name="adj2" fmla="val 103704"/>
              <a:gd name="adj3" fmla="val 30420"/>
              <a:gd name="adj4" fmla="val 118398"/>
              <a:gd name="adj5" fmla="val 422116"/>
              <a:gd name="adj6" fmla="val 12924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1600" dirty="0" smtClean="0"/>
              <a:t>20</a:t>
            </a:r>
            <a:r>
              <a:rPr lang="uk-UA" sz="1600" dirty="0" smtClean="0"/>
              <a:t>12</a:t>
            </a:r>
            <a:r>
              <a:rPr lang="en-US" sz="1600" dirty="0" smtClean="0"/>
              <a:t>-20</a:t>
            </a:r>
            <a:r>
              <a:rPr lang="uk-UA" sz="1600" dirty="0" smtClean="0"/>
              <a:t>13</a:t>
            </a:r>
            <a:endParaRPr lang="en-US" sz="1600" dirty="0" smtClean="0"/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0" y="4797152"/>
          <a:ext cx="2843808" cy="206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 descr="Метод  малюнок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700808"/>
            <a:ext cx="1691680" cy="2485919"/>
          </a:xfrm>
          <a:prstGeom prst="rect">
            <a:avLst/>
          </a:prstGeom>
        </p:spPr>
      </p:pic>
      <p:pic>
        <p:nvPicPr>
          <p:cNvPr id="48" name="Рисунок 47" descr="Метод розробка малюнок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6720" y="1196752"/>
            <a:ext cx="1657279" cy="1872208"/>
          </a:xfrm>
          <a:prstGeom prst="rect">
            <a:avLst/>
          </a:prstGeom>
        </p:spPr>
      </p:pic>
      <p:sp>
        <p:nvSpPr>
          <p:cNvPr id="68610" name="Line 2"/>
          <p:cNvSpPr>
            <a:spLocks noChangeShapeType="1"/>
          </p:cNvSpPr>
          <p:nvPr/>
        </p:nvSpPr>
        <p:spPr bwMode="gray">
          <a:xfrm flipH="1">
            <a:off x="0" y="6400800"/>
            <a:ext cx="2819400" cy="228600"/>
          </a:xfrm>
          <a:prstGeom prst="line">
            <a:avLst/>
          </a:prstGeom>
          <a:noFill/>
          <a:ln w="9525">
            <a:solidFill>
              <a:srgbClr val="FFFFFF">
                <a:alpha val="39999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gray">
          <a:xfrm flipH="1">
            <a:off x="0" y="3962400"/>
            <a:ext cx="609600" cy="2667000"/>
          </a:xfrm>
          <a:prstGeom prst="line">
            <a:avLst/>
          </a:prstGeom>
          <a:noFill/>
          <a:ln w="9525">
            <a:solidFill>
              <a:srgbClr val="FFFFFF">
                <a:alpha val="39999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gray">
          <a:xfrm>
            <a:off x="1614488" y="35433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gray">
          <a:xfrm>
            <a:off x="2506663" y="403225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gray">
          <a:xfrm>
            <a:off x="2884488" y="53340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gray">
          <a:xfrm flipH="1">
            <a:off x="0" y="3751263"/>
            <a:ext cx="1665288" cy="2878137"/>
          </a:xfrm>
          <a:prstGeom prst="line">
            <a:avLst/>
          </a:prstGeom>
          <a:noFill/>
          <a:ln w="9525">
            <a:solidFill>
              <a:srgbClr val="FFFFFF">
                <a:alpha val="39999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gray">
          <a:xfrm flipH="1">
            <a:off x="0" y="5481638"/>
            <a:ext cx="2895600" cy="1147762"/>
          </a:xfrm>
          <a:prstGeom prst="line">
            <a:avLst/>
          </a:prstGeom>
          <a:noFill/>
          <a:ln w="9525">
            <a:solidFill>
              <a:srgbClr val="FFFFFF">
                <a:alpha val="39999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black">
          <a:xfrm flipH="1">
            <a:off x="0" y="2243138"/>
            <a:ext cx="1866900" cy="4386262"/>
          </a:xfrm>
          <a:prstGeom prst="line">
            <a:avLst/>
          </a:prstGeom>
          <a:noFill/>
          <a:ln w="19050">
            <a:solidFill>
              <a:srgbClr val="FFFFFF">
                <a:alpha val="6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black">
          <a:xfrm flipH="1">
            <a:off x="0" y="3570288"/>
            <a:ext cx="2309813" cy="3059112"/>
          </a:xfrm>
          <a:prstGeom prst="line">
            <a:avLst/>
          </a:prstGeom>
          <a:noFill/>
          <a:ln w="19050">
            <a:solidFill>
              <a:srgbClr val="FFFFFF">
                <a:alpha val="6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black">
          <a:xfrm flipH="1">
            <a:off x="0" y="4837113"/>
            <a:ext cx="2846388" cy="1792287"/>
          </a:xfrm>
          <a:prstGeom prst="line">
            <a:avLst/>
          </a:prstGeom>
          <a:noFill/>
          <a:ln w="19050">
            <a:solidFill>
              <a:srgbClr val="FFFFFF">
                <a:alpha val="6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black">
          <a:xfrm flipH="1">
            <a:off x="0" y="5883275"/>
            <a:ext cx="3867150" cy="746125"/>
          </a:xfrm>
          <a:prstGeom prst="line">
            <a:avLst/>
          </a:prstGeom>
          <a:noFill/>
          <a:ln w="19050">
            <a:solidFill>
              <a:srgbClr val="FFFFFF">
                <a:alpha val="6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21" name="Arc 13"/>
          <p:cNvSpPr>
            <a:spLocks/>
          </p:cNvSpPr>
          <p:nvPr/>
        </p:nvSpPr>
        <p:spPr bwMode="gray">
          <a:xfrm>
            <a:off x="0" y="4567238"/>
            <a:ext cx="2286000" cy="22907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080808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gray">
          <a:xfrm flipH="1">
            <a:off x="0" y="4232275"/>
            <a:ext cx="2532063" cy="2625725"/>
          </a:xfrm>
          <a:prstGeom prst="line">
            <a:avLst/>
          </a:prstGeom>
          <a:noFill/>
          <a:ln w="9525">
            <a:solidFill>
              <a:srgbClr val="FFFFFF">
                <a:alpha val="39999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8623" name="Arc 15"/>
          <p:cNvSpPr>
            <a:spLocks/>
          </p:cNvSpPr>
          <p:nvPr/>
        </p:nvSpPr>
        <p:spPr bwMode="gray">
          <a:xfrm>
            <a:off x="0" y="4667250"/>
            <a:ext cx="2193925" cy="21907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1">
            <a:gsLst>
              <a:gs pos="0">
                <a:srgbClr val="CBBC63">
                  <a:gamma/>
                  <a:shade val="72941"/>
                  <a:invGamma/>
                </a:srgbClr>
              </a:gs>
              <a:gs pos="100000">
                <a:srgbClr val="CBBC63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24" name="Arc 16"/>
          <p:cNvSpPr>
            <a:spLocks/>
          </p:cNvSpPr>
          <p:nvPr/>
        </p:nvSpPr>
        <p:spPr bwMode="hidden">
          <a:xfrm>
            <a:off x="22225" y="4700588"/>
            <a:ext cx="2138363" cy="21351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FFFF">
                  <a:gamma/>
                  <a:tint val="63529"/>
                  <a:invGamma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white">
          <a:xfrm>
            <a:off x="0" y="5733256"/>
            <a:ext cx="187119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Доповіді, </a:t>
            </a:r>
          </a:p>
          <a:p>
            <a:pPr algn="ctr">
              <a:spcBef>
                <a:spcPct val="50000"/>
              </a:spcBef>
            </a:pPr>
            <a:r>
              <a:rPr lang="uk-UA" sz="20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розробки</a:t>
            </a:r>
            <a:endParaRPr lang="en-US" sz="120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68626" name="Text Box 18"/>
          <p:cNvSpPr txBox="1">
            <a:spLocks noChangeArrowheads="1"/>
          </p:cNvSpPr>
          <p:nvPr/>
        </p:nvSpPr>
        <p:spPr bwMode="invGray">
          <a:xfrm>
            <a:off x="2123728" y="1412776"/>
            <a:ext cx="1474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dirty="0" smtClean="0">
                <a:solidFill>
                  <a:srgbClr val="FEE002"/>
                </a:solidFill>
              </a:rPr>
              <a:t>2009-2010</a:t>
            </a:r>
            <a:endParaRPr lang="en-US" dirty="0">
              <a:solidFill>
                <a:srgbClr val="FEE002"/>
              </a:solidFill>
            </a:endParaRPr>
          </a:p>
        </p:txBody>
      </p:sp>
      <p:sp>
        <p:nvSpPr>
          <p:cNvPr id="68627" name="Text Box 19"/>
          <p:cNvSpPr txBox="1">
            <a:spLocks noChangeArrowheads="1"/>
          </p:cNvSpPr>
          <p:nvPr/>
        </p:nvSpPr>
        <p:spPr bwMode="black">
          <a:xfrm>
            <a:off x="2915816" y="2924944"/>
            <a:ext cx="1892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2010-2011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8628" name="Text Box 20"/>
          <p:cNvSpPr txBox="1">
            <a:spLocks noChangeArrowheads="1"/>
          </p:cNvSpPr>
          <p:nvPr/>
        </p:nvSpPr>
        <p:spPr bwMode="black">
          <a:xfrm>
            <a:off x="2214546" y="3714752"/>
            <a:ext cx="121444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1600" dirty="0" smtClean="0">
                <a:solidFill>
                  <a:srgbClr val="EB8190"/>
                </a:solidFill>
              </a:rPr>
              <a:t>2011-2012</a:t>
            </a:r>
            <a:endParaRPr lang="en-US" sz="1600" dirty="0">
              <a:solidFill>
                <a:srgbClr val="EB8190"/>
              </a:solidFill>
            </a:endParaRP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black">
          <a:xfrm>
            <a:off x="4067944" y="5229200"/>
            <a:ext cx="1504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1600" dirty="0" smtClean="0">
                <a:solidFill>
                  <a:srgbClr val="FF0000"/>
                </a:solidFill>
              </a:rPr>
              <a:t>2012-2013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68630" name="Group 22"/>
          <p:cNvGrpSpPr>
            <a:grpSpLocks/>
          </p:cNvGrpSpPr>
          <p:nvPr/>
        </p:nvGrpSpPr>
        <p:grpSpPr bwMode="auto">
          <a:xfrm>
            <a:off x="2071670" y="2500306"/>
            <a:ext cx="128587" cy="128588"/>
            <a:chOff x="2995" y="1525"/>
            <a:chExt cx="112" cy="112"/>
          </a:xfrm>
        </p:grpSpPr>
        <p:sp>
          <p:nvSpPr>
            <p:cNvPr id="68631" name="AutoShape 23"/>
            <p:cNvSpPr>
              <a:spLocks noChangeArrowheads="1"/>
            </p:cNvSpPr>
            <p:nvPr/>
          </p:nvSpPr>
          <p:spPr bwMode="inv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32" name="AutoShape 24"/>
            <p:cNvSpPr>
              <a:spLocks noChangeArrowheads="1"/>
            </p:cNvSpPr>
            <p:nvPr/>
          </p:nvSpPr>
          <p:spPr bwMode="inv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8633" name="Text Box 25"/>
          <p:cNvSpPr txBox="1">
            <a:spLocks noChangeArrowheads="1"/>
          </p:cNvSpPr>
          <p:nvPr/>
        </p:nvSpPr>
        <p:spPr bwMode="black">
          <a:xfrm>
            <a:off x="2285984" y="1785926"/>
            <a:ext cx="4083050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uk-UA" sz="1400" dirty="0" smtClean="0"/>
              <a:t>Методична розробка на тему</a:t>
            </a:r>
            <a:r>
              <a:rPr lang="en-US" sz="1400" dirty="0" smtClean="0"/>
              <a:t>:</a:t>
            </a:r>
            <a:r>
              <a:rPr lang="uk-UA" sz="1400" dirty="0" smtClean="0"/>
              <a:t> «Технологія </a:t>
            </a:r>
          </a:p>
          <a:p>
            <a:pPr algn="l" eaLnBrk="0" hangingPunct="0"/>
            <a:r>
              <a:rPr lang="uk-UA" sz="1400" dirty="0" smtClean="0"/>
              <a:t>формування </a:t>
            </a:r>
            <a:r>
              <a:rPr lang="uk-UA" sz="1400" dirty="0"/>
              <a:t>та обробки лінійних списків в  </a:t>
            </a:r>
            <a:r>
              <a:rPr lang="en-US" sz="1400" dirty="0" smtClean="0"/>
              <a:t>Excel</a:t>
            </a:r>
            <a:r>
              <a:rPr lang="uk-UA" sz="1400" dirty="0" smtClean="0"/>
              <a:t>» </a:t>
            </a:r>
          </a:p>
          <a:p>
            <a:pPr algn="l" eaLnBrk="0" hangingPunct="0"/>
            <a:r>
              <a:rPr lang="uk-UA" sz="1400" dirty="0" smtClean="0"/>
              <a:t>Методична доповідь на тему</a:t>
            </a:r>
            <a:r>
              <a:rPr lang="en-US" sz="1400" dirty="0" smtClean="0"/>
              <a:t>:</a:t>
            </a:r>
            <a:r>
              <a:rPr lang="ru-RU" sz="1400" dirty="0" smtClean="0"/>
              <a:t> «</a:t>
            </a:r>
            <a:r>
              <a:rPr lang="ru-RU" sz="1400" dirty="0" err="1" smtClean="0"/>
              <a:t>Формування</a:t>
            </a:r>
            <a:r>
              <a:rPr lang="ru-RU" sz="1400" dirty="0" smtClean="0"/>
              <a:t> </a:t>
            </a:r>
            <a:r>
              <a:rPr lang="ru-RU" sz="1400" dirty="0" err="1"/>
              <a:t>творчої</a:t>
            </a:r>
            <a:r>
              <a:rPr lang="ru-RU" sz="1400" dirty="0"/>
              <a:t> </a:t>
            </a:r>
            <a:r>
              <a:rPr lang="ru-RU" sz="1400" dirty="0" smtClean="0"/>
              <a:t> </a:t>
            </a:r>
            <a:r>
              <a:rPr lang="ru-RU" sz="1400" dirty="0" err="1" smtClean="0"/>
              <a:t>особистості</a:t>
            </a:r>
            <a:r>
              <a:rPr lang="ru-RU" sz="1400" dirty="0" smtClean="0"/>
              <a:t>  </a:t>
            </a:r>
            <a:r>
              <a:rPr lang="ru-RU" sz="1400" dirty="0" err="1" smtClean="0"/>
              <a:t>викладача</a:t>
            </a:r>
            <a:r>
              <a:rPr lang="ru-RU" sz="1400" dirty="0" smtClean="0"/>
              <a:t>»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grpSp>
        <p:nvGrpSpPr>
          <p:cNvPr id="68634" name="Group 26"/>
          <p:cNvGrpSpPr>
            <a:grpSpLocks/>
          </p:cNvGrpSpPr>
          <p:nvPr/>
        </p:nvGrpSpPr>
        <p:grpSpPr bwMode="auto">
          <a:xfrm>
            <a:off x="2571736" y="3500438"/>
            <a:ext cx="128588" cy="128588"/>
            <a:chOff x="2995" y="1525"/>
            <a:chExt cx="112" cy="112"/>
          </a:xfrm>
        </p:grpSpPr>
        <p:sp>
          <p:nvSpPr>
            <p:cNvPr id="68635" name="AutoShape 27"/>
            <p:cNvSpPr>
              <a:spLocks noChangeArrowheads="1"/>
            </p:cNvSpPr>
            <p:nvPr/>
          </p:nvSpPr>
          <p:spPr bwMode="inv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36" name="AutoShape 28"/>
            <p:cNvSpPr>
              <a:spLocks noChangeArrowheads="1"/>
            </p:cNvSpPr>
            <p:nvPr/>
          </p:nvSpPr>
          <p:spPr bwMode="inv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8637" name="Text Box 29"/>
          <p:cNvSpPr txBox="1">
            <a:spLocks noChangeArrowheads="1"/>
          </p:cNvSpPr>
          <p:nvPr/>
        </p:nvSpPr>
        <p:spPr bwMode="black">
          <a:xfrm>
            <a:off x="3286116" y="3214686"/>
            <a:ext cx="4083050" cy="1600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uk-UA" sz="1400" dirty="0" smtClean="0"/>
              <a:t>Методична розробка на тему</a:t>
            </a:r>
            <a:r>
              <a:rPr lang="en-US" sz="1400" dirty="0" smtClean="0"/>
              <a:t>:</a:t>
            </a:r>
            <a:r>
              <a:rPr lang="uk-UA" sz="1400" dirty="0" smtClean="0"/>
              <a:t> </a:t>
            </a:r>
            <a:r>
              <a:rPr lang="uk-UA" sz="1400" dirty="0" err="1" smtClean="0"/>
              <a:t>“Створення</a:t>
            </a:r>
            <a:r>
              <a:rPr lang="uk-UA" sz="1400" dirty="0" smtClean="0"/>
              <a:t> </a:t>
            </a:r>
            <a:r>
              <a:rPr lang="en-US" sz="1400" dirty="0" smtClean="0"/>
              <a:t>WEB- </a:t>
            </a:r>
            <a:r>
              <a:rPr lang="uk-UA" sz="1400" dirty="0" smtClean="0"/>
              <a:t>сторінок </a:t>
            </a:r>
          </a:p>
          <a:p>
            <a:pPr algn="l" eaLnBrk="0" hangingPunct="0"/>
            <a:r>
              <a:rPr lang="uk-UA" sz="1400" dirty="0" smtClean="0"/>
              <a:t>Методична доповідь на тему </a:t>
            </a:r>
            <a:r>
              <a:rPr lang="en-US" sz="1400" dirty="0" smtClean="0"/>
              <a:t>:</a:t>
            </a:r>
            <a:r>
              <a:rPr lang="uk-UA" sz="1400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1400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hr-HR" sz="1400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Комп'ютерні </a:t>
            </a:r>
            <a:r>
              <a:rPr lang="hr-HR" sz="1400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віруси</a:t>
            </a:r>
            <a:r>
              <a:rPr lang="uk-UA" sz="1400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hr-HR" sz="1400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та </a:t>
            </a:r>
            <a:r>
              <a:rPr lang="uk-UA" sz="1400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методи</a:t>
            </a:r>
            <a:r>
              <a:rPr lang="hr-HR" sz="1400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боротьби </a:t>
            </a:r>
            <a:r>
              <a:rPr lang="hr-HR" sz="1400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 </a:t>
            </a:r>
            <a:r>
              <a:rPr lang="hr-HR" sz="1400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ними</a:t>
            </a:r>
            <a:r>
              <a:rPr lang="uk-UA" sz="1400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”</a:t>
            </a:r>
            <a:endParaRPr lang="ru-RU" sz="1400" dirty="0"/>
          </a:p>
          <a:p>
            <a:pPr algn="l" eaLnBrk="0" hangingPunct="0"/>
            <a:endParaRPr lang="uk-UA" sz="1400" dirty="0" smtClean="0"/>
          </a:p>
          <a:p>
            <a:pPr algn="l" eaLnBrk="0" hangingPunct="0"/>
            <a:endParaRPr lang="en-US" sz="1400" dirty="0"/>
          </a:p>
        </p:txBody>
      </p:sp>
      <p:grpSp>
        <p:nvGrpSpPr>
          <p:cNvPr id="68638" name="Group 30"/>
          <p:cNvGrpSpPr>
            <a:grpSpLocks/>
          </p:cNvGrpSpPr>
          <p:nvPr/>
        </p:nvGrpSpPr>
        <p:grpSpPr bwMode="auto">
          <a:xfrm>
            <a:off x="3286116" y="5286388"/>
            <a:ext cx="128588" cy="128587"/>
            <a:chOff x="2995" y="1525"/>
            <a:chExt cx="112" cy="112"/>
          </a:xfrm>
        </p:grpSpPr>
        <p:sp>
          <p:nvSpPr>
            <p:cNvPr id="68639" name="AutoShape 31"/>
            <p:cNvSpPr>
              <a:spLocks noChangeArrowheads="1"/>
            </p:cNvSpPr>
            <p:nvPr/>
          </p:nvSpPr>
          <p:spPr bwMode="inv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40" name="AutoShape 32"/>
            <p:cNvSpPr>
              <a:spLocks noChangeArrowheads="1"/>
            </p:cNvSpPr>
            <p:nvPr/>
          </p:nvSpPr>
          <p:spPr bwMode="inv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8641" name="Text Box 33"/>
          <p:cNvSpPr txBox="1">
            <a:spLocks noChangeArrowheads="1"/>
          </p:cNvSpPr>
          <p:nvPr/>
        </p:nvSpPr>
        <p:spPr bwMode="black">
          <a:xfrm>
            <a:off x="3500430" y="4357694"/>
            <a:ext cx="408305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uk-UA" sz="1400" dirty="0" smtClean="0"/>
              <a:t>Метод </a:t>
            </a:r>
            <a:r>
              <a:rPr lang="uk-UA" sz="1400" dirty="0" err="1" smtClean="0"/>
              <a:t>ична</a:t>
            </a:r>
            <a:r>
              <a:rPr lang="uk-UA" sz="1400" dirty="0" smtClean="0"/>
              <a:t>  розробка на тему</a:t>
            </a:r>
            <a:r>
              <a:rPr lang="en-US" sz="1400" dirty="0" smtClean="0"/>
              <a:t>:</a:t>
            </a:r>
            <a:r>
              <a:rPr lang="uk-UA" sz="1400" dirty="0" smtClean="0"/>
              <a:t> </a:t>
            </a:r>
            <a:r>
              <a:rPr lang="en-US" sz="1400" dirty="0" smtClean="0"/>
              <a:t> </a:t>
            </a:r>
            <a:r>
              <a:rPr lang="uk-UA" sz="1400" dirty="0" err="1" smtClean="0"/>
              <a:t>“Створення</a:t>
            </a:r>
            <a:r>
              <a:rPr lang="uk-UA" sz="1400" dirty="0" smtClean="0"/>
              <a:t> портфоліо викладача - засіб професійного зростання </a:t>
            </a:r>
            <a:r>
              <a:rPr lang="uk-UA" sz="1400" dirty="0" err="1" smtClean="0"/>
              <a:t>педагога”</a:t>
            </a:r>
            <a:r>
              <a:rPr lang="en-US" sz="1400" dirty="0" smtClean="0"/>
              <a:t>.</a:t>
            </a:r>
            <a:endParaRPr lang="uk-UA" sz="1400" dirty="0" smtClean="0"/>
          </a:p>
        </p:txBody>
      </p:sp>
      <p:grpSp>
        <p:nvGrpSpPr>
          <p:cNvPr id="68642" name="Group 34"/>
          <p:cNvGrpSpPr>
            <a:grpSpLocks/>
          </p:cNvGrpSpPr>
          <p:nvPr/>
        </p:nvGrpSpPr>
        <p:grpSpPr bwMode="auto">
          <a:xfrm>
            <a:off x="3214678" y="6143644"/>
            <a:ext cx="128587" cy="128587"/>
            <a:chOff x="2995" y="1525"/>
            <a:chExt cx="112" cy="112"/>
          </a:xfrm>
        </p:grpSpPr>
        <p:sp>
          <p:nvSpPr>
            <p:cNvPr id="68643" name="AutoShape 35"/>
            <p:cNvSpPr>
              <a:spLocks noChangeArrowheads="1"/>
            </p:cNvSpPr>
            <p:nvPr/>
          </p:nvSpPr>
          <p:spPr bwMode="invGray">
            <a:xfrm>
              <a:off x="2995" y="1525"/>
              <a:ext cx="112" cy="1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44" name="AutoShape 36"/>
            <p:cNvSpPr>
              <a:spLocks noChangeArrowheads="1"/>
            </p:cNvSpPr>
            <p:nvPr/>
          </p:nvSpPr>
          <p:spPr bwMode="invGray">
            <a:xfrm>
              <a:off x="3029" y="1540"/>
              <a:ext cx="60" cy="81"/>
            </a:xfrm>
            <a:prstGeom prst="homePlate">
              <a:avLst>
                <a:gd name="adj" fmla="val 100000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8645" name="Text Box 37"/>
          <p:cNvSpPr txBox="1">
            <a:spLocks noChangeArrowheads="1"/>
          </p:cNvSpPr>
          <p:nvPr/>
        </p:nvSpPr>
        <p:spPr bwMode="black">
          <a:xfrm>
            <a:off x="4067944" y="5500702"/>
            <a:ext cx="5076056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uk-UA" sz="1400" dirty="0" smtClean="0"/>
              <a:t>Методична доповідь на тему: </a:t>
            </a:r>
            <a:r>
              <a:rPr lang="uk-UA" sz="1400" dirty="0" err="1" smtClean="0"/>
              <a:t>“Комп’ютеризація</a:t>
            </a:r>
            <a:r>
              <a:rPr lang="uk-UA" sz="1400" dirty="0" smtClean="0"/>
              <a:t> навчально-виховного </a:t>
            </a:r>
            <a:r>
              <a:rPr lang="uk-UA" sz="1400" dirty="0" err="1" smtClean="0"/>
              <a:t>процесу”</a:t>
            </a:r>
            <a:r>
              <a:rPr lang="uk-UA" sz="1400" dirty="0" smtClean="0"/>
              <a:t>.</a:t>
            </a:r>
          </a:p>
          <a:p>
            <a:pPr algn="l" eaLnBrk="0" hangingPunct="0"/>
            <a:r>
              <a:rPr lang="uk-UA" sz="1400" dirty="0" err="1" smtClean="0"/>
              <a:t>“Формування</a:t>
            </a:r>
            <a:r>
              <a:rPr lang="uk-UA" sz="1400" dirty="0" smtClean="0"/>
              <a:t>  у студентів мотивації успіху </a:t>
            </a:r>
            <a:r>
              <a:rPr lang="uk-UA" sz="1400" dirty="0" err="1" smtClean="0"/>
              <a:t>навчання”</a:t>
            </a:r>
            <a:r>
              <a:rPr lang="uk-UA" sz="1400" dirty="0" smtClean="0"/>
              <a:t>.</a:t>
            </a:r>
            <a:endParaRPr lang="en-US" sz="1400" dirty="0" smtClean="0"/>
          </a:p>
          <a:p>
            <a:pPr algn="l" eaLnBrk="0" hangingPunct="0"/>
            <a:r>
              <a:rPr lang="uk-UA" sz="1400" dirty="0" smtClean="0"/>
              <a:t>Методична розробка на тему</a:t>
            </a:r>
            <a:r>
              <a:rPr lang="en-US" sz="1400" dirty="0" smtClean="0"/>
              <a:t>: </a:t>
            </a:r>
            <a:r>
              <a:rPr lang="uk-UA" sz="1400" dirty="0" err="1" smtClean="0"/>
              <a:t>“Система</a:t>
            </a:r>
            <a:r>
              <a:rPr lang="uk-UA" sz="1400" dirty="0" smtClean="0"/>
              <a:t> керування базами </a:t>
            </a:r>
            <a:r>
              <a:rPr lang="uk-UA" sz="1400" dirty="0" err="1" smtClean="0"/>
              <a:t>даних”</a:t>
            </a:r>
            <a:r>
              <a:rPr lang="uk-UA" sz="1400" dirty="0" smtClean="0"/>
              <a:t>.</a:t>
            </a:r>
            <a:endParaRPr lang="en-US" sz="1400" dirty="0"/>
          </a:p>
        </p:txBody>
      </p:sp>
      <p:sp>
        <p:nvSpPr>
          <p:cNvPr id="68646" name="AutoShape 38"/>
          <p:cNvSpPr>
            <a:spLocks noChangeArrowheads="1"/>
          </p:cNvSpPr>
          <p:nvPr/>
        </p:nvSpPr>
        <p:spPr bwMode="gray">
          <a:xfrm>
            <a:off x="534988" y="3732213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47" name="AutoShape 39"/>
          <p:cNvSpPr>
            <a:spLocks noChangeArrowheads="1"/>
          </p:cNvSpPr>
          <p:nvPr/>
        </p:nvSpPr>
        <p:spPr bwMode="gray">
          <a:xfrm>
            <a:off x="2819400" y="6302375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48" name="AutoShape 40"/>
          <p:cNvSpPr>
            <a:spLocks noChangeArrowheads="1"/>
          </p:cNvSpPr>
          <p:nvPr/>
        </p:nvSpPr>
        <p:spPr bwMode="gray">
          <a:xfrm rot="1190351">
            <a:off x="3521075" y="5399088"/>
            <a:ext cx="514350" cy="5143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8649" name="AutoShape 41"/>
          <p:cNvSpPr>
            <a:spLocks noChangeArrowheads="1"/>
          </p:cNvSpPr>
          <p:nvPr/>
        </p:nvSpPr>
        <p:spPr bwMode="gray">
          <a:xfrm>
            <a:off x="1524000" y="1752600"/>
            <a:ext cx="657225" cy="65722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68650" name="AutoShape 42"/>
          <p:cNvSpPr>
            <a:spLocks noChangeArrowheads="1"/>
          </p:cNvSpPr>
          <p:nvPr/>
        </p:nvSpPr>
        <p:spPr bwMode="gray">
          <a:xfrm rot="802016">
            <a:off x="2041525" y="2952750"/>
            <a:ext cx="657225" cy="65722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8651" name="AutoShape 43"/>
          <p:cNvSpPr>
            <a:spLocks noChangeArrowheads="1"/>
          </p:cNvSpPr>
          <p:nvPr/>
        </p:nvSpPr>
        <p:spPr bwMode="gray">
          <a:xfrm rot="1833378">
            <a:off x="2705100" y="4292600"/>
            <a:ext cx="604838" cy="60483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E45267"/>
          </a:solidFill>
          <a:ln w="9525">
            <a:solidFill>
              <a:srgbClr val="FEFFFF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8652" name="Rectangle 44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848600" cy="1066800"/>
          </a:xfrm>
        </p:spPr>
        <p:txBody>
          <a:bodyPr/>
          <a:lstStyle/>
          <a:p>
            <a:r>
              <a:rPr lang="uk-UA" sz="3600" dirty="0" smtClean="0"/>
              <a:t>Науково-методична діяльність</a:t>
            </a:r>
            <a:endParaRPr lang="en-US" sz="3600" dirty="0"/>
          </a:p>
        </p:txBody>
      </p:sp>
      <p:pic>
        <p:nvPicPr>
          <p:cNvPr id="50" name="Рисунок 49" descr="Метод  малюнок 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2780928"/>
            <a:ext cx="1619672" cy="2151829"/>
          </a:xfrm>
          <a:prstGeom prst="rect">
            <a:avLst/>
          </a:prstGeom>
        </p:spPr>
      </p:pic>
      <p:pic>
        <p:nvPicPr>
          <p:cNvPr id="51" name="Рисунок 50" descr="Рисунок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3178" y="1196753"/>
            <a:ext cx="1223159" cy="19464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748382"/>
          </a:xfrm>
        </p:spPr>
        <p:txBody>
          <a:bodyPr/>
          <a:lstStyle/>
          <a:p>
            <a:pPr algn="ctr"/>
            <a:r>
              <a:rPr lang="uk-UA" dirty="0" smtClean="0"/>
              <a:t>Позаурочна діяльність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0" y="980728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Заголовок 88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066800"/>
          </a:xfrm>
        </p:spPr>
        <p:txBody>
          <a:bodyPr/>
          <a:lstStyle/>
          <a:p>
            <a:pPr algn="ctr"/>
            <a:r>
              <a:rPr lang="uk-UA" smtClean="0"/>
              <a:t>ФОТО звіт </a:t>
            </a:r>
            <a:r>
              <a:rPr lang="uk-UA" dirty="0" smtClean="0"/>
              <a:t>відкритих занять</a:t>
            </a:r>
            <a:endParaRPr lang="ru-RU" dirty="0"/>
          </a:p>
        </p:txBody>
      </p:sp>
      <p:pic>
        <p:nvPicPr>
          <p:cNvPr id="90" name="Рисунок 89" descr="CIMG61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87624" cy="1216330"/>
          </a:xfrm>
          <a:prstGeom prst="rect">
            <a:avLst/>
          </a:prstGeom>
        </p:spPr>
      </p:pic>
      <p:pic>
        <p:nvPicPr>
          <p:cNvPr id="91" name="Рисунок 90" descr="CIMG61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124744"/>
            <a:ext cx="3059832" cy="2592288"/>
          </a:xfrm>
          <a:prstGeom prst="rect">
            <a:avLst/>
          </a:prstGeom>
        </p:spPr>
      </p:pic>
      <p:pic>
        <p:nvPicPr>
          <p:cNvPr id="92" name="Рисунок 91" descr="CIMG610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27718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Рисунок 92" descr="Изображение 09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717032"/>
            <a:ext cx="3059832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Рисунок 93" descr="getImage 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" y="3573016"/>
            <a:ext cx="3203849" cy="3284984"/>
          </a:xfrm>
          <a:prstGeom prst="rect">
            <a:avLst/>
          </a:prstGeom>
        </p:spPr>
      </p:pic>
      <p:pic>
        <p:nvPicPr>
          <p:cNvPr id="95" name="Рисунок 94" descr="getImage (5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1196752"/>
            <a:ext cx="3312368" cy="2484276"/>
          </a:xfrm>
          <a:prstGeom prst="rect">
            <a:avLst/>
          </a:prstGeom>
        </p:spPr>
      </p:pic>
      <p:pic>
        <p:nvPicPr>
          <p:cNvPr id="96" name="Рисунок 95" descr="getImage (3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3848" y="3645024"/>
            <a:ext cx="2880320" cy="32129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0TGp_climb_dark_ani">
  <a:themeElements>
    <a:clrScheme name="Тема Office 2">
      <a:dk1>
        <a:srgbClr val="5F5F5F"/>
      </a:dk1>
      <a:lt1>
        <a:srgbClr val="FFFFFF"/>
      </a:lt1>
      <a:dk2>
        <a:srgbClr val="232751"/>
      </a:dk2>
      <a:lt2>
        <a:srgbClr val="CCFFCC"/>
      </a:lt2>
      <a:accent1>
        <a:srgbClr val="62A2DC"/>
      </a:accent1>
      <a:accent2>
        <a:srgbClr val="E29B54"/>
      </a:accent2>
      <a:accent3>
        <a:srgbClr val="ACACB3"/>
      </a:accent3>
      <a:accent4>
        <a:srgbClr val="DADADA"/>
      </a:accent4>
      <a:accent5>
        <a:srgbClr val="B7CEEB"/>
      </a:accent5>
      <a:accent6>
        <a:srgbClr val="CD8C4B"/>
      </a:accent6>
      <a:hlink>
        <a:srgbClr val="83CE5A"/>
      </a:hlink>
      <a:folHlink>
        <a:srgbClr val="DE585B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808080"/>
        </a:dk1>
        <a:lt1>
          <a:srgbClr val="FFFFFF"/>
        </a:lt1>
        <a:dk2>
          <a:srgbClr val="003366"/>
        </a:dk2>
        <a:lt2>
          <a:srgbClr val="FFFFCC"/>
        </a:lt2>
        <a:accent1>
          <a:srgbClr val="79CE24"/>
        </a:accent1>
        <a:accent2>
          <a:srgbClr val="E45267"/>
        </a:accent2>
        <a:accent3>
          <a:srgbClr val="AAADB8"/>
        </a:accent3>
        <a:accent4>
          <a:srgbClr val="DADADA"/>
        </a:accent4>
        <a:accent5>
          <a:srgbClr val="BEE3AC"/>
        </a:accent5>
        <a:accent6>
          <a:srgbClr val="CF495D"/>
        </a:accent6>
        <a:hlink>
          <a:srgbClr val="5FC3D7"/>
        </a:hlink>
        <a:folHlink>
          <a:srgbClr val="FAA7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F5F5F"/>
        </a:dk1>
        <a:lt1>
          <a:srgbClr val="FFFFFF"/>
        </a:lt1>
        <a:dk2>
          <a:srgbClr val="232751"/>
        </a:dk2>
        <a:lt2>
          <a:srgbClr val="CCFFCC"/>
        </a:lt2>
        <a:accent1>
          <a:srgbClr val="62A2DC"/>
        </a:accent1>
        <a:accent2>
          <a:srgbClr val="E29B54"/>
        </a:accent2>
        <a:accent3>
          <a:srgbClr val="ACACB3"/>
        </a:accent3>
        <a:accent4>
          <a:srgbClr val="DADADA"/>
        </a:accent4>
        <a:accent5>
          <a:srgbClr val="B7CEEB"/>
        </a:accent5>
        <a:accent6>
          <a:srgbClr val="CD8C4B"/>
        </a:accent6>
        <a:hlink>
          <a:srgbClr val="83CE5A"/>
        </a:hlink>
        <a:folHlink>
          <a:srgbClr val="DE58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5F5F5F"/>
        </a:dk1>
        <a:lt1>
          <a:srgbClr val="FFFFFF"/>
        </a:lt1>
        <a:dk2>
          <a:srgbClr val="504736"/>
        </a:dk2>
        <a:lt2>
          <a:srgbClr val="CCECFF"/>
        </a:lt2>
        <a:accent1>
          <a:srgbClr val="DE6084"/>
        </a:accent1>
        <a:accent2>
          <a:srgbClr val="63B1C9"/>
        </a:accent2>
        <a:accent3>
          <a:srgbClr val="B3B1AE"/>
        </a:accent3>
        <a:accent4>
          <a:srgbClr val="DADADA"/>
        </a:accent4>
        <a:accent5>
          <a:srgbClr val="ECB6C2"/>
        </a:accent5>
        <a:accent6>
          <a:srgbClr val="59A0B6"/>
        </a:accent6>
        <a:hlink>
          <a:srgbClr val="D08B58"/>
        </a:hlink>
        <a:folHlink>
          <a:srgbClr val="67D53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590TGp_climb_dark_ani</Template>
  <TotalTime>566</TotalTime>
  <Words>434</Words>
  <Application>Microsoft Office PowerPoint</Application>
  <PresentationFormat>Экран (4:3)</PresentationFormat>
  <Paragraphs>128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590TGp_climb_dark_ani</vt:lpstr>
      <vt:lpstr>Портфоліо викладача менеджменту Болотинюка Івана Мирославовича</vt:lpstr>
      <vt:lpstr>Загальні відомості</vt:lpstr>
      <vt:lpstr>Педагогічне кредо</vt:lpstr>
      <vt:lpstr>Тема, над якою я працюю:</vt:lpstr>
      <vt:lpstr>Напрями роботи</vt:lpstr>
      <vt:lpstr>Моніторинг якості знань учнів</vt:lpstr>
      <vt:lpstr>Науково-методична діяльність</vt:lpstr>
      <vt:lpstr>Позаурочна діяльність</vt:lpstr>
      <vt:lpstr>ФОТО звіт відкритих занять</vt:lpstr>
      <vt:lpstr>Самоосвітня діяльність</vt:lpstr>
      <vt:lpstr>Самоосвітня діяльність</vt:lpstr>
      <vt:lpstr>Інноваційна діяльність </vt:lpstr>
      <vt:lpstr>Проектна діяльність</vt:lpstr>
      <vt:lpstr>Слайд 14</vt:lpstr>
      <vt:lpstr>Слайд 15</vt:lpstr>
      <vt:lpstr>Слайд 16</vt:lpstr>
      <vt:lpstr>Слайд 17</vt:lpstr>
      <vt:lpstr> Життєве кредо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викладача менеджменту Болотинюка Івана Мирославовича</dc:title>
  <dc:creator>User</dc:creator>
  <cp:lastModifiedBy>User</cp:lastModifiedBy>
  <cp:revision>76</cp:revision>
  <dcterms:created xsi:type="dcterms:W3CDTF">2013-03-26T06:01:34Z</dcterms:created>
  <dcterms:modified xsi:type="dcterms:W3CDTF">2013-03-27T12:40:01Z</dcterms:modified>
</cp:coreProperties>
</file>